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7"/>
  </p:notesMasterIdLst>
  <p:sldIdLst>
    <p:sldId id="281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1FF"/>
    <a:srgbClr val="FF00F7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10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2CFC3A-F68A-9F41-BCA8-0FF9CBCF7C7A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947673-404F-BA4D-A83D-9E4528A783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385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2629" y="1371600"/>
            <a:ext cx="5935540" cy="2696866"/>
          </a:xfrm>
        </p:spPr>
        <p:txBody>
          <a:bodyPr anchor="t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2629" y="4584879"/>
            <a:ext cx="593554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83F1-BF6E-4A98-8153-BAC9ABDE7CE3}" type="datetimeFigureOut">
              <a:rPr lang="en-US" dirty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208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BE5A2-57A1-4629-B29D-D386573AF9F3}" type="datetimeFigureOut">
              <a:rPr lang="en-US" dirty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232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8077" y="1401097"/>
            <a:ext cx="2155722" cy="47758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401097"/>
            <a:ext cx="8232058" cy="47758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2485-1B57-41B4-A998-97848CC136C2}" type="datetimeFigureOut">
              <a:rPr lang="en-US" dirty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516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E92-E5C8-4FF8-B2BE-A516F6A1724E}" type="datetimeFigureOut">
              <a:rPr lang="en-US" dirty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141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9" y="1709738"/>
            <a:ext cx="9214884" cy="31599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DB232-C681-46A2-B21F-2BD21E9CA134}" type="datetimeFigureOut">
              <a:rPr lang="en-US" dirty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054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849526"/>
            <a:ext cx="5105400" cy="32104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849526"/>
            <a:ext cx="5105400" cy="3210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BE26E-66F9-4E5F-9E07-CA7CDB200281}" type="datetimeFigureOut">
              <a:rPr lang="en-US" dirty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832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371599"/>
            <a:ext cx="10442760" cy="93975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2311353"/>
            <a:ext cx="5084947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2628" y="3006725"/>
            <a:ext cx="5084947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11353"/>
            <a:ext cx="5183188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1A01C-F286-49E7-998E-3D5BB613F99A}" type="datetimeFigureOut">
              <a:rPr lang="en-US" dirty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81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2C0A-F771-42D9-AAB0-90C3A2B0FEAD}" type="datetimeFigureOut">
              <a:rPr lang="en-US" dirty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729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2A270-409D-4410-9649-B7481576446C}" type="datetimeFigureOut">
              <a:rPr lang="en-US" dirty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70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00AA3-798A-4433-8927-6E115914B6EF}" type="datetimeFigureOut">
              <a:rPr lang="en-US" dirty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650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2871-0F85-43DC-99D7-CA8E7437E2EC}" type="datetimeFigureOut">
              <a:rPr lang="en-US" dirty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357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1"/>
            <a:ext cx="10363200" cy="11875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399" y="2559171"/>
            <a:ext cx="10363200" cy="3382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262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E857DF4D-D974-434D-9D64-40B7405DF5F0}" type="datetimeFigureOut">
              <a:rPr lang="en-US" dirty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dirty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209B62C-3402-4623-9A7C-AA048B56F8C3}"/>
              </a:ext>
            </a:extLst>
          </p:cNvPr>
          <p:cNvCxnSpPr>
            <a:cxnSpLocks/>
          </p:cNvCxnSpPr>
          <p:nvPr/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2091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 userDrawn="1">
          <p15:clr>
            <a:srgbClr val="F26B43"/>
          </p15:clr>
        </p15:guide>
        <p15:guide id="4" pos="3840" userDrawn="1">
          <p15:clr>
            <a:srgbClr val="F26B43"/>
          </p15:clr>
        </p15:guide>
        <p15:guide id="5" pos="576" userDrawn="1">
          <p15:clr>
            <a:srgbClr val="F26B43"/>
          </p15:clr>
        </p15:guide>
        <p15:guide id="6" orient="horz" pos="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ECFF8E-1136-BF6A-EBC2-0D48E1890E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B63D6E-CE7E-E4C6-7D28-AB0D9E6044CD}"/>
              </a:ext>
            </a:extLst>
          </p:cNvPr>
          <p:cNvSpPr txBox="1"/>
          <p:nvPr/>
        </p:nvSpPr>
        <p:spPr>
          <a:xfrm>
            <a:off x="237061" y="197346"/>
            <a:ext cx="11717867" cy="6463308"/>
          </a:xfrm>
          <a:custGeom>
            <a:avLst/>
            <a:gdLst>
              <a:gd name="connsiteX0" fmla="*/ 0 w 11717867"/>
              <a:gd name="connsiteY0" fmla="*/ 0 h 6463308"/>
              <a:gd name="connsiteX1" fmla="*/ 806465 w 11717867"/>
              <a:gd name="connsiteY1" fmla="*/ 0 h 6463308"/>
              <a:gd name="connsiteX2" fmla="*/ 1495751 w 11717867"/>
              <a:gd name="connsiteY2" fmla="*/ 0 h 6463308"/>
              <a:gd name="connsiteX3" fmla="*/ 2185038 w 11717867"/>
              <a:gd name="connsiteY3" fmla="*/ 0 h 6463308"/>
              <a:gd name="connsiteX4" fmla="*/ 2874324 w 11717867"/>
              <a:gd name="connsiteY4" fmla="*/ 0 h 6463308"/>
              <a:gd name="connsiteX5" fmla="*/ 3212074 w 11717867"/>
              <a:gd name="connsiteY5" fmla="*/ 0 h 6463308"/>
              <a:gd name="connsiteX6" fmla="*/ 4018539 w 11717867"/>
              <a:gd name="connsiteY6" fmla="*/ 0 h 6463308"/>
              <a:gd name="connsiteX7" fmla="*/ 4356289 w 11717867"/>
              <a:gd name="connsiteY7" fmla="*/ 0 h 6463308"/>
              <a:gd name="connsiteX8" fmla="*/ 5045576 w 11717867"/>
              <a:gd name="connsiteY8" fmla="*/ 0 h 6463308"/>
              <a:gd name="connsiteX9" fmla="*/ 5969219 w 11717867"/>
              <a:gd name="connsiteY9" fmla="*/ 0 h 6463308"/>
              <a:gd name="connsiteX10" fmla="*/ 6892863 w 11717867"/>
              <a:gd name="connsiteY10" fmla="*/ 0 h 6463308"/>
              <a:gd name="connsiteX11" fmla="*/ 7699328 w 11717867"/>
              <a:gd name="connsiteY11" fmla="*/ 0 h 6463308"/>
              <a:gd name="connsiteX12" fmla="*/ 8271436 w 11717867"/>
              <a:gd name="connsiteY12" fmla="*/ 0 h 6463308"/>
              <a:gd name="connsiteX13" fmla="*/ 8609186 w 11717867"/>
              <a:gd name="connsiteY13" fmla="*/ 0 h 6463308"/>
              <a:gd name="connsiteX14" fmla="*/ 9181293 w 11717867"/>
              <a:gd name="connsiteY14" fmla="*/ 0 h 6463308"/>
              <a:gd name="connsiteX15" fmla="*/ 9987758 w 11717867"/>
              <a:gd name="connsiteY15" fmla="*/ 0 h 6463308"/>
              <a:gd name="connsiteX16" fmla="*/ 10911402 w 11717867"/>
              <a:gd name="connsiteY16" fmla="*/ 0 h 6463308"/>
              <a:gd name="connsiteX17" fmla="*/ 11717867 w 11717867"/>
              <a:gd name="connsiteY17" fmla="*/ 0 h 6463308"/>
              <a:gd name="connsiteX18" fmla="*/ 11717867 w 11717867"/>
              <a:gd name="connsiteY18" fmla="*/ 452432 h 6463308"/>
              <a:gd name="connsiteX19" fmla="*/ 11717867 w 11717867"/>
              <a:gd name="connsiteY19" fmla="*/ 1228029 h 6463308"/>
              <a:gd name="connsiteX20" fmla="*/ 11717867 w 11717867"/>
              <a:gd name="connsiteY20" fmla="*/ 1745093 h 6463308"/>
              <a:gd name="connsiteX21" fmla="*/ 11717867 w 11717867"/>
              <a:gd name="connsiteY21" fmla="*/ 2456057 h 6463308"/>
              <a:gd name="connsiteX22" fmla="*/ 11717867 w 11717867"/>
              <a:gd name="connsiteY22" fmla="*/ 3231654 h 6463308"/>
              <a:gd name="connsiteX23" fmla="*/ 11717867 w 11717867"/>
              <a:gd name="connsiteY23" fmla="*/ 3684086 h 6463308"/>
              <a:gd name="connsiteX24" fmla="*/ 11717867 w 11717867"/>
              <a:gd name="connsiteY24" fmla="*/ 4459683 h 6463308"/>
              <a:gd name="connsiteX25" fmla="*/ 11717867 w 11717867"/>
              <a:gd name="connsiteY25" fmla="*/ 5235279 h 6463308"/>
              <a:gd name="connsiteX26" fmla="*/ 11717867 w 11717867"/>
              <a:gd name="connsiteY26" fmla="*/ 5687711 h 6463308"/>
              <a:gd name="connsiteX27" fmla="*/ 11717867 w 11717867"/>
              <a:gd name="connsiteY27" fmla="*/ 6463308 h 6463308"/>
              <a:gd name="connsiteX28" fmla="*/ 11145759 w 11717867"/>
              <a:gd name="connsiteY28" fmla="*/ 6463308 h 6463308"/>
              <a:gd name="connsiteX29" fmla="*/ 10690830 w 11717867"/>
              <a:gd name="connsiteY29" fmla="*/ 6463308 h 6463308"/>
              <a:gd name="connsiteX30" fmla="*/ 9884365 w 11717867"/>
              <a:gd name="connsiteY30" fmla="*/ 6463308 h 6463308"/>
              <a:gd name="connsiteX31" fmla="*/ 8960722 w 11717867"/>
              <a:gd name="connsiteY31" fmla="*/ 6463308 h 6463308"/>
              <a:gd name="connsiteX32" fmla="*/ 8388614 w 11717867"/>
              <a:gd name="connsiteY32" fmla="*/ 6463308 h 6463308"/>
              <a:gd name="connsiteX33" fmla="*/ 7464971 w 11717867"/>
              <a:gd name="connsiteY33" fmla="*/ 6463308 h 6463308"/>
              <a:gd name="connsiteX34" fmla="*/ 6775684 w 11717867"/>
              <a:gd name="connsiteY34" fmla="*/ 6463308 h 6463308"/>
              <a:gd name="connsiteX35" fmla="*/ 5852041 w 11717867"/>
              <a:gd name="connsiteY35" fmla="*/ 6463308 h 6463308"/>
              <a:gd name="connsiteX36" fmla="*/ 4928397 w 11717867"/>
              <a:gd name="connsiteY36" fmla="*/ 6463308 h 6463308"/>
              <a:gd name="connsiteX37" fmla="*/ 4473468 w 11717867"/>
              <a:gd name="connsiteY37" fmla="*/ 6463308 h 6463308"/>
              <a:gd name="connsiteX38" fmla="*/ 3901360 w 11717867"/>
              <a:gd name="connsiteY38" fmla="*/ 6463308 h 6463308"/>
              <a:gd name="connsiteX39" fmla="*/ 3212074 w 11717867"/>
              <a:gd name="connsiteY39" fmla="*/ 6463308 h 6463308"/>
              <a:gd name="connsiteX40" fmla="*/ 2522788 w 11717867"/>
              <a:gd name="connsiteY40" fmla="*/ 6463308 h 6463308"/>
              <a:gd name="connsiteX41" fmla="*/ 1716323 w 11717867"/>
              <a:gd name="connsiteY41" fmla="*/ 6463308 h 6463308"/>
              <a:gd name="connsiteX42" fmla="*/ 1261394 w 11717867"/>
              <a:gd name="connsiteY42" fmla="*/ 6463308 h 6463308"/>
              <a:gd name="connsiteX43" fmla="*/ 806465 w 11717867"/>
              <a:gd name="connsiteY43" fmla="*/ 6463308 h 6463308"/>
              <a:gd name="connsiteX44" fmla="*/ 0 w 11717867"/>
              <a:gd name="connsiteY44" fmla="*/ 6463308 h 6463308"/>
              <a:gd name="connsiteX45" fmla="*/ 0 w 11717867"/>
              <a:gd name="connsiteY45" fmla="*/ 5687711 h 6463308"/>
              <a:gd name="connsiteX46" fmla="*/ 0 w 11717867"/>
              <a:gd name="connsiteY46" fmla="*/ 5106013 h 6463308"/>
              <a:gd name="connsiteX47" fmla="*/ 0 w 11717867"/>
              <a:gd name="connsiteY47" fmla="*/ 4395049 h 6463308"/>
              <a:gd name="connsiteX48" fmla="*/ 0 w 11717867"/>
              <a:gd name="connsiteY48" fmla="*/ 3877985 h 6463308"/>
              <a:gd name="connsiteX49" fmla="*/ 0 w 11717867"/>
              <a:gd name="connsiteY49" fmla="*/ 3231654 h 6463308"/>
              <a:gd name="connsiteX50" fmla="*/ 0 w 11717867"/>
              <a:gd name="connsiteY50" fmla="*/ 2585323 h 6463308"/>
              <a:gd name="connsiteX51" fmla="*/ 0 w 11717867"/>
              <a:gd name="connsiteY51" fmla="*/ 2003625 h 6463308"/>
              <a:gd name="connsiteX52" fmla="*/ 0 w 11717867"/>
              <a:gd name="connsiteY52" fmla="*/ 1421928 h 6463308"/>
              <a:gd name="connsiteX53" fmla="*/ 0 w 11717867"/>
              <a:gd name="connsiteY53" fmla="*/ 969496 h 6463308"/>
              <a:gd name="connsiteX54" fmla="*/ 0 w 11717867"/>
              <a:gd name="connsiteY54" fmla="*/ 0 h 6463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11717867" h="6463308" fill="none" extrusionOk="0">
                <a:moveTo>
                  <a:pt x="0" y="0"/>
                </a:moveTo>
                <a:cubicBezTo>
                  <a:pt x="367446" y="-27166"/>
                  <a:pt x="527577" y="38733"/>
                  <a:pt x="806465" y="0"/>
                </a:cubicBezTo>
                <a:cubicBezTo>
                  <a:pt x="1085353" y="-38733"/>
                  <a:pt x="1170957" y="8746"/>
                  <a:pt x="1495751" y="0"/>
                </a:cubicBezTo>
                <a:cubicBezTo>
                  <a:pt x="1820545" y="-8746"/>
                  <a:pt x="1888323" y="15683"/>
                  <a:pt x="2185038" y="0"/>
                </a:cubicBezTo>
                <a:cubicBezTo>
                  <a:pt x="2481753" y="-15683"/>
                  <a:pt x="2625601" y="-27268"/>
                  <a:pt x="2874324" y="0"/>
                </a:cubicBezTo>
                <a:cubicBezTo>
                  <a:pt x="3123047" y="27268"/>
                  <a:pt x="3108194" y="-480"/>
                  <a:pt x="3212074" y="0"/>
                </a:cubicBezTo>
                <a:cubicBezTo>
                  <a:pt x="3315954" y="480"/>
                  <a:pt x="3805905" y="-25884"/>
                  <a:pt x="4018539" y="0"/>
                </a:cubicBezTo>
                <a:cubicBezTo>
                  <a:pt x="4231174" y="25884"/>
                  <a:pt x="4194782" y="-2124"/>
                  <a:pt x="4356289" y="0"/>
                </a:cubicBezTo>
                <a:cubicBezTo>
                  <a:pt x="4517796" y="2124"/>
                  <a:pt x="4778248" y="-21078"/>
                  <a:pt x="5045576" y="0"/>
                </a:cubicBezTo>
                <a:cubicBezTo>
                  <a:pt x="5312904" y="21078"/>
                  <a:pt x="5776305" y="16213"/>
                  <a:pt x="5969219" y="0"/>
                </a:cubicBezTo>
                <a:cubicBezTo>
                  <a:pt x="6162133" y="-16213"/>
                  <a:pt x="6647121" y="-43824"/>
                  <a:pt x="6892863" y="0"/>
                </a:cubicBezTo>
                <a:cubicBezTo>
                  <a:pt x="7138605" y="43824"/>
                  <a:pt x="7508970" y="-18391"/>
                  <a:pt x="7699328" y="0"/>
                </a:cubicBezTo>
                <a:cubicBezTo>
                  <a:pt x="7889687" y="18391"/>
                  <a:pt x="8152722" y="-12854"/>
                  <a:pt x="8271436" y="0"/>
                </a:cubicBezTo>
                <a:cubicBezTo>
                  <a:pt x="8390150" y="12854"/>
                  <a:pt x="8541277" y="-2734"/>
                  <a:pt x="8609186" y="0"/>
                </a:cubicBezTo>
                <a:cubicBezTo>
                  <a:pt x="8677095" y="2734"/>
                  <a:pt x="8932948" y="-22634"/>
                  <a:pt x="9181293" y="0"/>
                </a:cubicBezTo>
                <a:cubicBezTo>
                  <a:pt x="9429638" y="22634"/>
                  <a:pt x="9661653" y="28751"/>
                  <a:pt x="9987758" y="0"/>
                </a:cubicBezTo>
                <a:cubicBezTo>
                  <a:pt x="10313864" y="-28751"/>
                  <a:pt x="10471299" y="-20"/>
                  <a:pt x="10911402" y="0"/>
                </a:cubicBezTo>
                <a:cubicBezTo>
                  <a:pt x="11351505" y="20"/>
                  <a:pt x="11430955" y="-16532"/>
                  <a:pt x="11717867" y="0"/>
                </a:cubicBezTo>
                <a:cubicBezTo>
                  <a:pt x="11715069" y="91269"/>
                  <a:pt x="11704312" y="350200"/>
                  <a:pt x="11717867" y="452432"/>
                </a:cubicBezTo>
                <a:cubicBezTo>
                  <a:pt x="11731422" y="554664"/>
                  <a:pt x="11686350" y="963735"/>
                  <a:pt x="11717867" y="1228029"/>
                </a:cubicBezTo>
                <a:cubicBezTo>
                  <a:pt x="11749384" y="1492323"/>
                  <a:pt x="11699750" y="1640568"/>
                  <a:pt x="11717867" y="1745093"/>
                </a:cubicBezTo>
                <a:cubicBezTo>
                  <a:pt x="11735984" y="1849618"/>
                  <a:pt x="11741205" y="2244323"/>
                  <a:pt x="11717867" y="2456057"/>
                </a:cubicBezTo>
                <a:cubicBezTo>
                  <a:pt x="11694529" y="2667791"/>
                  <a:pt x="11721103" y="2920524"/>
                  <a:pt x="11717867" y="3231654"/>
                </a:cubicBezTo>
                <a:cubicBezTo>
                  <a:pt x="11714631" y="3542784"/>
                  <a:pt x="11737016" y="3544873"/>
                  <a:pt x="11717867" y="3684086"/>
                </a:cubicBezTo>
                <a:cubicBezTo>
                  <a:pt x="11698718" y="3823299"/>
                  <a:pt x="11700154" y="4233216"/>
                  <a:pt x="11717867" y="4459683"/>
                </a:cubicBezTo>
                <a:cubicBezTo>
                  <a:pt x="11735580" y="4686150"/>
                  <a:pt x="11719314" y="4891195"/>
                  <a:pt x="11717867" y="5235279"/>
                </a:cubicBezTo>
                <a:cubicBezTo>
                  <a:pt x="11716420" y="5579363"/>
                  <a:pt x="11734964" y="5545867"/>
                  <a:pt x="11717867" y="5687711"/>
                </a:cubicBezTo>
                <a:cubicBezTo>
                  <a:pt x="11700770" y="5829555"/>
                  <a:pt x="11705407" y="6109242"/>
                  <a:pt x="11717867" y="6463308"/>
                </a:cubicBezTo>
                <a:cubicBezTo>
                  <a:pt x="11560994" y="6446468"/>
                  <a:pt x="11398422" y="6469769"/>
                  <a:pt x="11145759" y="6463308"/>
                </a:cubicBezTo>
                <a:cubicBezTo>
                  <a:pt x="10893096" y="6456847"/>
                  <a:pt x="10864792" y="6469951"/>
                  <a:pt x="10690830" y="6463308"/>
                </a:cubicBezTo>
                <a:cubicBezTo>
                  <a:pt x="10516868" y="6456665"/>
                  <a:pt x="10106177" y="6491113"/>
                  <a:pt x="9884365" y="6463308"/>
                </a:cubicBezTo>
                <a:cubicBezTo>
                  <a:pt x="9662553" y="6435503"/>
                  <a:pt x="9281477" y="6465504"/>
                  <a:pt x="8960722" y="6463308"/>
                </a:cubicBezTo>
                <a:cubicBezTo>
                  <a:pt x="8639967" y="6461112"/>
                  <a:pt x="8657026" y="6478762"/>
                  <a:pt x="8388614" y="6463308"/>
                </a:cubicBezTo>
                <a:cubicBezTo>
                  <a:pt x="8120202" y="6447854"/>
                  <a:pt x="7745860" y="6439285"/>
                  <a:pt x="7464971" y="6463308"/>
                </a:cubicBezTo>
                <a:cubicBezTo>
                  <a:pt x="7184082" y="6487331"/>
                  <a:pt x="7078927" y="6463122"/>
                  <a:pt x="6775684" y="6463308"/>
                </a:cubicBezTo>
                <a:cubicBezTo>
                  <a:pt x="6472441" y="6463494"/>
                  <a:pt x="6265040" y="6488518"/>
                  <a:pt x="5852041" y="6463308"/>
                </a:cubicBezTo>
                <a:cubicBezTo>
                  <a:pt x="5439042" y="6438098"/>
                  <a:pt x="5232329" y="6443575"/>
                  <a:pt x="4928397" y="6463308"/>
                </a:cubicBezTo>
                <a:cubicBezTo>
                  <a:pt x="4624465" y="6483041"/>
                  <a:pt x="4659407" y="6473603"/>
                  <a:pt x="4473468" y="6463308"/>
                </a:cubicBezTo>
                <a:cubicBezTo>
                  <a:pt x="4287529" y="6453013"/>
                  <a:pt x="4103894" y="6476029"/>
                  <a:pt x="3901360" y="6463308"/>
                </a:cubicBezTo>
                <a:cubicBezTo>
                  <a:pt x="3698826" y="6450587"/>
                  <a:pt x="3439746" y="6461353"/>
                  <a:pt x="3212074" y="6463308"/>
                </a:cubicBezTo>
                <a:cubicBezTo>
                  <a:pt x="2984402" y="6465263"/>
                  <a:pt x="2752946" y="6432844"/>
                  <a:pt x="2522788" y="6463308"/>
                </a:cubicBezTo>
                <a:cubicBezTo>
                  <a:pt x="2292630" y="6493772"/>
                  <a:pt x="2033755" y="6477737"/>
                  <a:pt x="1716323" y="6463308"/>
                </a:cubicBezTo>
                <a:cubicBezTo>
                  <a:pt x="1398892" y="6448879"/>
                  <a:pt x="1355971" y="6449127"/>
                  <a:pt x="1261394" y="6463308"/>
                </a:cubicBezTo>
                <a:cubicBezTo>
                  <a:pt x="1166817" y="6477489"/>
                  <a:pt x="1028484" y="6464081"/>
                  <a:pt x="806465" y="6463308"/>
                </a:cubicBezTo>
                <a:cubicBezTo>
                  <a:pt x="584446" y="6462535"/>
                  <a:pt x="375357" y="6499314"/>
                  <a:pt x="0" y="6463308"/>
                </a:cubicBezTo>
                <a:cubicBezTo>
                  <a:pt x="11848" y="6235018"/>
                  <a:pt x="20837" y="5857652"/>
                  <a:pt x="0" y="5687711"/>
                </a:cubicBezTo>
                <a:cubicBezTo>
                  <a:pt x="-20837" y="5517770"/>
                  <a:pt x="-27441" y="5336012"/>
                  <a:pt x="0" y="5106013"/>
                </a:cubicBezTo>
                <a:cubicBezTo>
                  <a:pt x="27441" y="4876014"/>
                  <a:pt x="-34197" y="4574077"/>
                  <a:pt x="0" y="4395049"/>
                </a:cubicBezTo>
                <a:cubicBezTo>
                  <a:pt x="34197" y="4216021"/>
                  <a:pt x="16152" y="4036325"/>
                  <a:pt x="0" y="3877985"/>
                </a:cubicBezTo>
                <a:cubicBezTo>
                  <a:pt x="-16152" y="3719645"/>
                  <a:pt x="12754" y="3419516"/>
                  <a:pt x="0" y="3231654"/>
                </a:cubicBezTo>
                <a:cubicBezTo>
                  <a:pt x="-12754" y="3043792"/>
                  <a:pt x="-25231" y="2754233"/>
                  <a:pt x="0" y="2585323"/>
                </a:cubicBezTo>
                <a:cubicBezTo>
                  <a:pt x="25231" y="2416413"/>
                  <a:pt x="11512" y="2215894"/>
                  <a:pt x="0" y="2003625"/>
                </a:cubicBezTo>
                <a:cubicBezTo>
                  <a:pt x="-11512" y="1791356"/>
                  <a:pt x="-16446" y="1706858"/>
                  <a:pt x="0" y="1421928"/>
                </a:cubicBezTo>
                <a:cubicBezTo>
                  <a:pt x="16446" y="1136998"/>
                  <a:pt x="6468" y="1100006"/>
                  <a:pt x="0" y="969496"/>
                </a:cubicBezTo>
                <a:cubicBezTo>
                  <a:pt x="-6468" y="838986"/>
                  <a:pt x="-12415" y="462644"/>
                  <a:pt x="0" y="0"/>
                </a:cubicBezTo>
                <a:close/>
              </a:path>
              <a:path w="11717867" h="6463308" stroke="0" extrusionOk="0">
                <a:moveTo>
                  <a:pt x="0" y="0"/>
                </a:moveTo>
                <a:cubicBezTo>
                  <a:pt x="259882" y="-1388"/>
                  <a:pt x="300737" y="20670"/>
                  <a:pt x="572108" y="0"/>
                </a:cubicBezTo>
                <a:cubicBezTo>
                  <a:pt x="843479" y="-20670"/>
                  <a:pt x="817512" y="13387"/>
                  <a:pt x="909858" y="0"/>
                </a:cubicBezTo>
                <a:cubicBezTo>
                  <a:pt x="1002204" y="-13387"/>
                  <a:pt x="1418719" y="-31648"/>
                  <a:pt x="1833502" y="0"/>
                </a:cubicBezTo>
                <a:cubicBezTo>
                  <a:pt x="2248285" y="31648"/>
                  <a:pt x="2263308" y="20017"/>
                  <a:pt x="2405609" y="0"/>
                </a:cubicBezTo>
                <a:cubicBezTo>
                  <a:pt x="2547910" y="-20017"/>
                  <a:pt x="2850453" y="12499"/>
                  <a:pt x="2977717" y="0"/>
                </a:cubicBezTo>
                <a:cubicBezTo>
                  <a:pt x="3104981" y="-12499"/>
                  <a:pt x="3561709" y="22520"/>
                  <a:pt x="3901360" y="0"/>
                </a:cubicBezTo>
                <a:cubicBezTo>
                  <a:pt x="4241011" y="-22520"/>
                  <a:pt x="4201559" y="-2776"/>
                  <a:pt x="4356289" y="0"/>
                </a:cubicBezTo>
                <a:cubicBezTo>
                  <a:pt x="4511019" y="2776"/>
                  <a:pt x="5074202" y="9196"/>
                  <a:pt x="5279933" y="0"/>
                </a:cubicBezTo>
                <a:cubicBezTo>
                  <a:pt x="5485664" y="-9196"/>
                  <a:pt x="5921133" y="28134"/>
                  <a:pt x="6203577" y="0"/>
                </a:cubicBezTo>
                <a:cubicBezTo>
                  <a:pt x="6486021" y="-28134"/>
                  <a:pt x="6753717" y="11398"/>
                  <a:pt x="6892863" y="0"/>
                </a:cubicBezTo>
                <a:cubicBezTo>
                  <a:pt x="7032009" y="-11398"/>
                  <a:pt x="7613442" y="-13647"/>
                  <a:pt x="7816507" y="0"/>
                </a:cubicBezTo>
                <a:cubicBezTo>
                  <a:pt x="8019572" y="13647"/>
                  <a:pt x="8192294" y="12532"/>
                  <a:pt x="8388614" y="0"/>
                </a:cubicBezTo>
                <a:cubicBezTo>
                  <a:pt x="8584934" y="-12532"/>
                  <a:pt x="8726293" y="-9795"/>
                  <a:pt x="8960722" y="0"/>
                </a:cubicBezTo>
                <a:cubicBezTo>
                  <a:pt x="9195151" y="9795"/>
                  <a:pt x="9402338" y="33175"/>
                  <a:pt x="9767187" y="0"/>
                </a:cubicBezTo>
                <a:cubicBezTo>
                  <a:pt x="10132037" y="-33175"/>
                  <a:pt x="10212521" y="9533"/>
                  <a:pt x="10339294" y="0"/>
                </a:cubicBezTo>
                <a:cubicBezTo>
                  <a:pt x="10466067" y="-9533"/>
                  <a:pt x="11361434" y="-11151"/>
                  <a:pt x="11717867" y="0"/>
                </a:cubicBezTo>
                <a:cubicBezTo>
                  <a:pt x="11705796" y="304569"/>
                  <a:pt x="11690887" y="610408"/>
                  <a:pt x="11717867" y="775597"/>
                </a:cubicBezTo>
                <a:cubicBezTo>
                  <a:pt x="11744847" y="940786"/>
                  <a:pt x="11726883" y="1241460"/>
                  <a:pt x="11717867" y="1486561"/>
                </a:cubicBezTo>
                <a:cubicBezTo>
                  <a:pt x="11708851" y="1731662"/>
                  <a:pt x="11732670" y="1938369"/>
                  <a:pt x="11717867" y="2197525"/>
                </a:cubicBezTo>
                <a:cubicBezTo>
                  <a:pt x="11703064" y="2456681"/>
                  <a:pt x="11707080" y="2495177"/>
                  <a:pt x="11717867" y="2649956"/>
                </a:cubicBezTo>
                <a:cubicBezTo>
                  <a:pt x="11728654" y="2804735"/>
                  <a:pt x="11734432" y="2982996"/>
                  <a:pt x="11717867" y="3167021"/>
                </a:cubicBezTo>
                <a:cubicBezTo>
                  <a:pt x="11701302" y="3351046"/>
                  <a:pt x="11714728" y="3590224"/>
                  <a:pt x="11717867" y="3877985"/>
                </a:cubicBezTo>
                <a:cubicBezTo>
                  <a:pt x="11721006" y="4165746"/>
                  <a:pt x="11744366" y="4284901"/>
                  <a:pt x="11717867" y="4459683"/>
                </a:cubicBezTo>
                <a:cubicBezTo>
                  <a:pt x="11691368" y="4634465"/>
                  <a:pt x="11716467" y="4851308"/>
                  <a:pt x="11717867" y="4976747"/>
                </a:cubicBezTo>
                <a:cubicBezTo>
                  <a:pt x="11719267" y="5102186"/>
                  <a:pt x="11684420" y="5467323"/>
                  <a:pt x="11717867" y="5687711"/>
                </a:cubicBezTo>
                <a:cubicBezTo>
                  <a:pt x="11751314" y="5908099"/>
                  <a:pt x="11743378" y="6264826"/>
                  <a:pt x="11717867" y="6463308"/>
                </a:cubicBezTo>
                <a:cubicBezTo>
                  <a:pt x="11549469" y="6450278"/>
                  <a:pt x="11272626" y="6491327"/>
                  <a:pt x="11028581" y="6463308"/>
                </a:cubicBezTo>
                <a:cubicBezTo>
                  <a:pt x="10784536" y="6435289"/>
                  <a:pt x="10783716" y="6459682"/>
                  <a:pt x="10573652" y="6463308"/>
                </a:cubicBezTo>
                <a:cubicBezTo>
                  <a:pt x="10363588" y="6466934"/>
                  <a:pt x="10081853" y="6427549"/>
                  <a:pt x="9767187" y="6463308"/>
                </a:cubicBezTo>
                <a:cubicBezTo>
                  <a:pt x="9452521" y="6499067"/>
                  <a:pt x="9459061" y="6443365"/>
                  <a:pt x="9312258" y="6463308"/>
                </a:cubicBezTo>
                <a:cubicBezTo>
                  <a:pt x="9165455" y="6483251"/>
                  <a:pt x="8673992" y="6452834"/>
                  <a:pt x="8505793" y="6463308"/>
                </a:cubicBezTo>
                <a:cubicBezTo>
                  <a:pt x="8337594" y="6473782"/>
                  <a:pt x="8294099" y="6473018"/>
                  <a:pt x="8168043" y="6463308"/>
                </a:cubicBezTo>
                <a:cubicBezTo>
                  <a:pt x="8041987" y="6453599"/>
                  <a:pt x="7559383" y="6495046"/>
                  <a:pt x="7361578" y="6463308"/>
                </a:cubicBezTo>
                <a:cubicBezTo>
                  <a:pt x="7163774" y="6431570"/>
                  <a:pt x="7058950" y="6464765"/>
                  <a:pt x="6906649" y="6463308"/>
                </a:cubicBezTo>
                <a:cubicBezTo>
                  <a:pt x="6754348" y="6461851"/>
                  <a:pt x="6711371" y="6462419"/>
                  <a:pt x="6568898" y="6463308"/>
                </a:cubicBezTo>
                <a:cubicBezTo>
                  <a:pt x="6426425" y="6464197"/>
                  <a:pt x="6341095" y="6455718"/>
                  <a:pt x="6113969" y="6463308"/>
                </a:cubicBezTo>
                <a:cubicBezTo>
                  <a:pt x="5886843" y="6470898"/>
                  <a:pt x="5577603" y="6434221"/>
                  <a:pt x="5307504" y="6463308"/>
                </a:cubicBezTo>
                <a:cubicBezTo>
                  <a:pt x="5037405" y="6492395"/>
                  <a:pt x="5013748" y="6441165"/>
                  <a:pt x="4852576" y="6463308"/>
                </a:cubicBezTo>
                <a:cubicBezTo>
                  <a:pt x="4691404" y="6485451"/>
                  <a:pt x="4595942" y="6474682"/>
                  <a:pt x="4514825" y="6463308"/>
                </a:cubicBezTo>
                <a:cubicBezTo>
                  <a:pt x="4433708" y="6451934"/>
                  <a:pt x="4198885" y="6448588"/>
                  <a:pt x="4059896" y="6463308"/>
                </a:cubicBezTo>
                <a:cubicBezTo>
                  <a:pt x="3920907" y="6478028"/>
                  <a:pt x="3673520" y="6453241"/>
                  <a:pt x="3487789" y="6463308"/>
                </a:cubicBezTo>
                <a:cubicBezTo>
                  <a:pt x="3302058" y="6473375"/>
                  <a:pt x="2988733" y="6433904"/>
                  <a:pt x="2798502" y="6463308"/>
                </a:cubicBezTo>
                <a:cubicBezTo>
                  <a:pt x="2608271" y="6492712"/>
                  <a:pt x="2454806" y="6469116"/>
                  <a:pt x="2343573" y="6463308"/>
                </a:cubicBezTo>
                <a:cubicBezTo>
                  <a:pt x="2232340" y="6457500"/>
                  <a:pt x="1631886" y="6447048"/>
                  <a:pt x="1419930" y="6463308"/>
                </a:cubicBezTo>
                <a:cubicBezTo>
                  <a:pt x="1207974" y="6479568"/>
                  <a:pt x="1057805" y="6458230"/>
                  <a:pt x="730643" y="6463308"/>
                </a:cubicBezTo>
                <a:cubicBezTo>
                  <a:pt x="403481" y="6468386"/>
                  <a:pt x="222532" y="6440146"/>
                  <a:pt x="0" y="6463308"/>
                </a:cubicBezTo>
                <a:cubicBezTo>
                  <a:pt x="2707" y="6252302"/>
                  <a:pt x="-17472" y="5991309"/>
                  <a:pt x="0" y="5752344"/>
                </a:cubicBezTo>
                <a:cubicBezTo>
                  <a:pt x="17472" y="5513379"/>
                  <a:pt x="-15903" y="5323711"/>
                  <a:pt x="0" y="5106013"/>
                </a:cubicBezTo>
                <a:cubicBezTo>
                  <a:pt x="15903" y="4888315"/>
                  <a:pt x="-22361" y="4719187"/>
                  <a:pt x="0" y="4524316"/>
                </a:cubicBezTo>
                <a:cubicBezTo>
                  <a:pt x="22361" y="4329445"/>
                  <a:pt x="-1978" y="4091881"/>
                  <a:pt x="0" y="3813352"/>
                </a:cubicBezTo>
                <a:cubicBezTo>
                  <a:pt x="1978" y="3534823"/>
                  <a:pt x="-9" y="3336740"/>
                  <a:pt x="0" y="3167021"/>
                </a:cubicBezTo>
                <a:cubicBezTo>
                  <a:pt x="9" y="2997302"/>
                  <a:pt x="-21855" y="2626120"/>
                  <a:pt x="0" y="2391424"/>
                </a:cubicBezTo>
                <a:cubicBezTo>
                  <a:pt x="21855" y="2156728"/>
                  <a:pt x="34196" y="1987919"/>
                  <a:pt x="0" y="1615827"/>
                </a:cubicBezTo>
                <a:cubicBezTo>
                  <a:pt x="-34196" y="1243735"/>
                  <a:pt x="30051" y="1183458"/>
                  <a:pt x="0" y="904863"/>
                </a:cubicBezTo>
                <a:cubicBezTo>
                  <a:pt x="-30051" y="626268"/>
                  <a:pt x="-43960" y="318848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3" name="Picture 2" descr="A green and blue logo&#10;&#10;AI-generated content may be incorrect.">
            <a:extLst>
              <a:ext uri="{FF2B5EF4-FFF2-40B4-BE49-F238E27FC236}">
                <a16:creationId xmlns:a16="http://schemas.microsoft.com/office/drawing/2014/main" id="{D9149CF0-88FE-28D6-E3FB-DB31E57E2C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8734" y="1062811"/>
            <a:ext cx="1858816" cy="884777"/>
          </a:xfrm>
          <a:prstGeom prst="rect">
            <a:avLst/>
          </a:prstGeom>
        </p:spPr>
      </p:pic>
      <p:pic>
        <p:nvPicPr>
          <p:cNvPr id="11" name="Picture 10" descr="A purple rectangle with white text&#10;&#10;AI-generated content may be incorrect.">
            <a:extLst>
              <a:ext uri="{FF2B5EF4-FFF2-40B4-BE49-F238E27FC236}">
                <a16:creationId xmlns:a16="http://schemas.microsoft.com/office/drawing/2014/main" id="{42F392F7-DB93-4755-BB71-52ABF5C355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1850" y="2321989"/>
            <a:ext cx="3396276" cy="847828"/>
          </a:xfrm>
          <a:prstGeom prst="rect">
            <a:avLst/>
          </a:prstGeom>
        </p:spPr>
      </p:pic>
      <p:pic>
        <p:nvPicPr>
          <p:cNvPr id="10" name="Picture 9" descr="Unifrog – Lymm High School">
            <a:extLst>
              <a:ext uri="{FF2B5EF4-FFF2-40B4-BE49-F238E27FC236}">
                <a16:creationId xmlns:a16="http://schemas.microsoft.com/office/drawing/2014/main" id="{A9B715FD-B2E4-FE3C-D4A8-B005D13523E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809" b="3033"/>
          <a:stretch>
            <a:fillRect/>
          </a:stretch>
        </p:blipFill>
        <p:spPr>
          <a:xfrm>
            <a:off x="478776" y="266505"/>
            <a:ext cx="1856975" cy="326597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E4BDC43-E8C0-728D-EDD3-75F43F8753B4}"/>
              </a:ext>
            </a:extLst>
          </p:cNvPr>
          <p:cNvSpPr txBox="1"/>
          <p:nvPr/>
        </p:nvSpPr>
        <p:spPr>
          <a:xfrm>
            <a:off x="2933417" y="762664"/>
            <a:ext cx="6292906" cy="16312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Wingdings"/>
              <a:buChar char="§"/>
            </a:pPr>
            <a:r>
              <a:rPr lang="en-GB" sz="1600" dirty="0">
                <a:latin typeface="Arial"/>
                <a:cs typeface="Arial"/>
              </a:rPr>
              <a:t>Log into </a:t>
            </a:r>
            <a:r>
              <a:rPr lang="en-GB" sz="1600" dirty="0" err="1">
                <a:latin typeface="Arial"/>
                <a:cs typeface="Arial"/>
              </a:rPr>
              <a:t>unifrog</a:t>
            </a:r>
            <a:r>
              <a:rPr lang="en-GB" sz="1600" dirty="0">
                <a:latin typeface="Arial"/>
                <a:cs typeface="Arial"/>
              </a:rPr>
              <a:t>: </a:t>
            </a:r>
            <a:r>
              <a:rPr lang="en-GB" sz="1600" b="1" dirty="0">
                <a:latin typeface="Arial"/>
                <a:cs typeface="Arial"/>
              </a:rPr>
              <a:t>Sign in at unifrog.org/sign-in</a:t>
            </a:r>
            <a:endParaRPr lang="en-US" sz="1600" dirty="0"/>
          </a:p>
          <a:p>
            <a:pPr marL="457200" indent="-457200">
              <a:buFont typeface="Wingdings"/>
              <a:buChar char="§"/>
            </a:pPr>
            <a:endParaRPr lang="en-GB" sz="1600" b="1" dirty="0">
              <a:latin typeface="Arial"/>
              <a:cs typeface="Arial"/>
            </a:endParaRPr>
          </a:p>
          <a:p>
            <a:pPr marL="457200" indent="-457200">
              <a:buFont typeface="Wingdings"/>
              <a:buChar char="§"/>
            </a:pPr>
            <a:r>
              <a:rPr lang="en-GB" sz="1600" dirty="0">
                <a:latin typeface="Arial"/>
                <a:cs typeface="Arial"/>
              </a:rPr>
              <a:t>Sign in using your school email address. If you have forgotten your password, hit the link to reset.</a:t>
            </a:r>
          </a:p>
          <a:p>
            <a:pPr marL="457200" indent="-457200">
              <a:buFont typeface="Wingdings"/>
              <a:buChar char="§"/>
            </a:pPr>
            <a:endParaRPr lang="en-GB" sz="1600" dirty="0">
              <a:latin typeface="Arial"/>
              <a:cs typeface="Arial"/>
            </a:endParaRPr>
          </a:p>
          <a:p>
            <a:pPr marL="457200" indent="-457200">
              <a:buFont typeface="Wingdings"/>
              <a:buChar char="§"/>
            </a:pPr>
            <a:r>
              <a:rPr lang="en-GB" sz="1600" dirty="0">
                <a:latin typeface="Arial"/>
                <a:cs typeface="Arial"/>
              </a:rPr>
              <a:t>Go to the Placements Tool (on the </a:t>
            </a:r>
            <a:r>
              <a:rPr lang="en-GB" sz="1600" dirty="0" err="1">
                <a:latin typeface="Arial"/>
                <a:cs typeface="Arial"/>
              </a:rPr>
              <a:t>unifrog</a:t>
            </a:r>
            <a:r>
              <a:rPr lang="en-GB" sz="1600" dirty="0">
                <a:latin typeface="Arial"/>
                <a:cs typeface="Arial"/>
              </a:rPr>
              <a:t> homepage)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5A511A6-52E3-AACE-066A-4EF96FB7D63B}"/>
              </a:ext>
            </a:extLst>
          </p:cNvPr>
          <p:cNvSpPr/>
          <p:nvPr/>
        </p:nvSpPr>
        <p:spPr>
          <a:xfrm>
            <a:off x="389477" y="3674270"/>
            <a:ext cx="1994914" cy="230832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b="1" dirty="0">
                <a:solidFill>
                  <a:schemeClr val="tx1"/>
                </a:solidFill>
                <a:latin typeface="Arial"/>
                <a:cs typeface="Arial"/>
              </a:rPr>
              <a:t>Step 1</a:t>
            </a:r>
          </a:p>
          <a:p>
            <a:endParaRPr lang="en-GB" sz="1100" b="1" dirty="0">
              <a:solidFill>
                <a:schemeClr val="tx1"/>
              </a:solidFill>
              <a:latin typeface="Arial"/>
              <a:cs typeface="Arial"/>
            </a:endParaRPr>
          </a:p>
          <a:p>
            <a:r>
              <a:rPr lang="en-GB" sz="1600" b="1" dirty="0">
                <a:solidFill>
                  <a:schemeClr val="tx1"/>
                </a:solidFill>
                <a:latin typeface="Arial"/>
                <a:cs typeface="Arial"/>
              </a:rPr>
              <a:t>Before</a:t>
            </a:r>
            <a:r>
              <a:rPr lang="en-GB" sz="1600" dirty="0">
                <a:solidFill>
                  <a:schemeClr val="tx1"/>
                </a:solidFill>
                <a:latin typeface="Arial"/>
                <a:cs typeface="Arial"/>
              </a:rPr>
              <a:t> adding a placement to the placements tool, the placement should </a:t>
            </a:r>
            <a:r>
              <a:rPr lang="en-GB" sz="1600" b="1" dirty="0">
                <a:solidFill>
                  <a:schemeClr val="tx1"/>
                </a:solidFill>
                <a:latin typeface="Arial"/>
                <a:cs typeface="Arial"/>
              </a:rPr>
              <a:t>first</a:t>
            </a:r>
            <a:r>
              <a:rPr lang="en-GB" sz="1600" dirty="0">
                <a:solidFill>
                  <a:schemeClr val="tx1"/>
                </a:solidFill>
                <a:latin typeface="Arial"/>
                <a:cs typeface="Arial"/>
              </a:rPr>
              <a:t> be agreed with the employer.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6964708C-C1D4-CDDE-14B7-E3174673A0ED}"/>
              </a:ext>
            </a:extLst>
          </p:cNvPr>
          <p:cNvSpPr/>
          <p:nvPr/>
        </p:nvSpPr>
        <p:spPr>
          <a:xfrm>
            <a:off x="2560883" y="3232045"/>
            <a:ext cx="3291215" cy="275054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2</a:t>
            </a:r>
          </a:p>
          <a:p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Arial"/>
                <a:cs typeface="Arial"/>
              </a:rPr>
              <a:t>When you are ready to add the placement, sign in to Unifrog, fill in the </a:t>
            </a:r>
            <a:r>
              <a:rPr lang="en-GB" sz="1600" b="1" dirty="0">
                <a:solidFill>
                  <a:schemeClr val="tx1"/>
                </a:solidFill>
                <a:latin typeface="Arial"/>
                <a:cs typeface="Arial"/>
              </a:rPr>
              <a:t>'Student Initial Form' on the Placements Tool.</a:t>
            </a:r>
            <a:r>
              <a:rPr lang="en-GB" sz="160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</a:p>
          <a:p>
            <a:r>
              <a:rPr lang="en-GB" sz="1600" dirty="0">
                <a:solidFill>
                  <a:schemeClr val="tx1"/>
                </a:solidFill>
                <a:latin typeface="Arial"/>
                <a:cs typeface="Arial"/>
              </a:rPr>
              <a:t>After that, the employer will receive an email from Unifrog inviting them to complete their part of the form.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76FDE5F0-E28F-C4C7-E1E5-8D06904E6070}"/>
              </a:ext>
            </a:extLst>
          </p:cNvPr>
          <p:cNvSpPr/>
          <p:nvPr/>
        </p:nvSpPr>
        <p:spPr>
          <a:xfrm>
            <a:off x="6034493" y="3255324"/>
            <a:ext cx="2676904" cy="270128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3</a:t>
            </a:r>
          </a:p>
          <a:p>
            <a:endParaRPr lang="en-GB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Arial"/>
                <a:cs typeface="Arial"/>
              </a:rPr>
              <a:t>Once the employer has completed their section, the </a:t>
            </a:r>
            <a:r>
              <a:rPr lang="en-GB" sz="1600" b="1" dirty="0">
                <a:solidFill>
                  <a:schemeClr val="tx1"/>
                </a:solidFill>
                <a:latin typeface="Arial"/>
                <a:cs typeface="Arial"/>
              </a:rPr>
              <a:t>parent/carer will receive an email from Unifrog asking them to sign an agreement.</a:t>
            </a:r>
          </a:p>
          <a:p>
            <a:endParaRPr lang="en-GB" sz="1600" b="1" dirty="0">
              <a:solidFill>
                <a:schemeClr val="tx1"/>
              </a:solidFill>
              <a:latin typeface="Arial"/>
              <a:cs typeface="Arial"/>
            </a:endParaRPr>
          </a:p>
          <a:p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36D1012-4A03-4C9D-CB5A-9720339B1177}"/>
              </a:ext>
            </a:extLst>
          </p:cNvPr>
          <p:cNvSpPr/>
          <p:nvPr/>
        </p:nvSpPr>
        <p:spPr>
          <a:xfrm>
            <a:off x="8894082" y="3263239"/>
            <a:ext cx="2879492" cy="270128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4</a:t>
            </a:r>
          </a:p>
          <a:p>
            <a:endParaRPr lang="en-GB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solidFill>
                  <a:schemeClr val="tx1"/>
                </a:solidFill>
                <a:latin typeface="Arial"/>
                <a:cs typeface="Arial"/>
              </a:rPr>
              <a:t>Then your school coordinator (Miss Leigh) reviews all the information provided and </a:t>
            </a:r>
            <a:r>
              <a:rPr lang="en-GB" sz="1600" b="1" dirty="0">
                <a:solidFill>
                  <a:schemeClr val="tx1"/>
                </a:solidFill>
                <a:latin typeface="Arial"/>
                <a:cs typeface="Arial"/>
              </a:rPr>
              <a:t>gives consent </a:t>
            </a:r>
            <a:r>
              <a:rPr lang="en-GB" sz="1600" dirty="0">
                <a:solidFill>
                  <a:schemeClr val="tx1"/>
                </a:solidFill>
                <a:latin typeface="Arial"/>
                <a:cs typeface="Arial"/>
              </a:rPr>
              <a:t>for the placement to happen.</a:t>
            </a:r>
          </a:p>
          <a:p>
            <a:endParaRPr lang="en-GB" sz="1600" dirty="0">
              <a:solidFill>
                <a:schemeClr val="tx1"/>
              </a:solidFill>
              <a:latin typeface="Arial"/>
              <a:cs typeface="Arial"/>
            </a:endParaRPr>
          </a:p>
          <a:p>
            <a:endParaRPr lang="en-GB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E7F83C3-30AA-92AF-304B-2BBABF9E0760}"/>
              </a:ext>
            </a:extLst>
          </p:cNvPr>
          <p:cNvSpPr/>
          <p:nvPr/>
        </p:nvSpPr>
        <p:spPr>
          <a:xfrm>
            <a:off x="9226323" y="5766243"/>
            <a:ext cx="2159162" cy="65818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Abadi" panose="020F0502020204030204" pitchFamily="34" charset="0"/>
              </a:rPr>
              <a:t>The placement can only go ahead once the school have given consent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B2440AB-1182-B5A2-12E5-DF3A49E32ADD}"/>
              </a:ext>
            </a:extLst>
          </p:cNvPr>
          <p:cNvSpPr txBox="1"/>
          <p:nvPr/>
        </p:nvSpPr>
        <p:spPr>
          <a:xfrm>
            <a:off x="2879851" y="300999"/>
            <a:ext cx="5860274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b="1" dirty="0">
                <a:latin typeface="Arial"/>
                <a:cs typeface="Arial"/>
              </a:rPr>
              <a:t>How to add your placement to </a:t>
            </a:r>
            <a:r>
              <a:rPr lang="en-GB" sz="2400" b="1" dirty="0" err="1">
                <a:latin typeface="Arial"/>
                <a:cs typeface="Arial"/>
              </a:rPr>
              <a:t>unifrog</a:t>
            </a:r>
            <a:r>
              <a:rPr lang="en-GB" sz="2400" b="1" dirty="0">
                <a:latin typeface="Arial"/>
                <a:cs typeface="Arial"/>
              </a:rPr>
              <a:t>: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9743C65-10E5-BEF6-5899-7C49187EE275}"/>
              </a:ext>
            </a:extLst>
          </p:cNvPr>
          <p:cNvSpPr/>
          <p:nvPr/>
        </p:nvSpPr>
        <p:spPr>
          <a:xfrm>
            <a:off x="8833732" y="2064534"/>
            <a:ext cx="2879492" cy="1005150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badi" panose="020F0502020204030204" pitchFamily="34" charset="0"/>
              </a:rPr>
              <a:t>Deadline to add placements: </a:t>
            </a:r>
          </a:p>
          <a:p>
            <a:pPr algn="ctr"/>
            <a:r>
              <a:rPr lang="en-GB" b="1" dirty="0">
                <a:latin typeface="Abadi" panose="020F0502020204030204" pitchFamily="34" charset="0"/>
              </a:rPr>
              <a:t>Friday 30 January 2026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0AFE6E-2DF6-8538-093B-3899DDF525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66372" y="247985"/>
            <a:ext cx="1038225" cy="9906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1BC44C2-930F-385D-61F9-AB7D8F4CE1BF}"/>
              </a:ext>
            </a:extLst>
          </p:cNvPr>
          <p:cNvSpPr/>
          <p:nvPr/>
        </p:nvSpPr>
        <p:spPr>
          <a:xfrm>
            <a:off x="3126909" y="5827890"/>
            <a:ext cx="2159162" cy="65818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Abadi" panose="020F0502020204030204" pitchFamily="34" charset="0"/>
              </a:rPr>
              <a:t>Double check that you’ve entered the employer’s email address correctly!</a:t>
            </a:r>
          </a:p>
        </p:txBody>
      </p:sp>
    </p:spTree>
    <p:extLst>
      <p:ext uri="{BB962C8B-B14F-4D97-AF65-F5344CB8AC3E}">
        <p14:creationId xmlns:p14="http://schemas.microsoft.com/office/powerpoint/2010/main" val="1966759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EE4203-EBA9-E265-2BC9-E2BAB2CFC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0B2E91A-91A2-F27E-F33E-5B2FD924CA29}"/>
              </a:ext>
            </a:extLst>
          </p:cNvPr>
          <p:cNvSpPr txBox="1"/>
          <p:nvPr/>
        </p:nvSpPr>
        <p:spPr>
          <a:xfrm>
            <a:off x="237061" y="197346"/>
            <a:ext cx="11717867" cy="6463308"/>
          </a:xfrm>
          <a:custGeom>
            <a:avLst/>
            <a:gdLst>
              <a:gd name="connsiteX0" fmla="*/ 0 w 11717867"/>
              <a:gd name="connsiteY0" fmla="*/ 0 h 6463308"/>
              <a:gd name="connsiteX1" fmla="*/ 806465 w 11717867"/>
              <a:gd name="connsiteY1" fmla="*/ 0 h 6463308"/>
              <a:gd name="connsiteX2" fmla="*/ 1495751 w 11717867"/>
              <a:gd name="connsiteY2" fmla="*/ 0 h 6463308"/>
              <a:gd name="connsiteX3" fmla="*/ 2185038 w 11717867"/>
              <a:gd name="connsiteY3" fmla="*/ 0 h 6463308"/>
              <a:gd name="connsiteX4" fmla="*/ 2874324 w 11717867"/>
              <a:gd name="connsiteY4" fmla="*/ 0 h 6463308"/>
              <a:gd name="connsiteX5" fmla="*/ 3212074 w 11717867"/>
              <a:gd name="connsiteY5" fmla="*/ 0 h 6463308"/>
              <a:gd name="connsiteX6" fmla="*/ 4018539 w 11717867"/>
              <a:gd name="connsiteY6" fmla="*/ 0 h 6463308"/>
              <a:gd name="connsiteX7" fmla="*/ 4356289 w 11717867"/>
              <a:gd name="connsiteY7" fmla="*/ 0 h 6463308"/>
              <a:gd name="connsiteX8" fmla="*/ 5045576 w 11717867"/>
              <a:gd name="connsiteY8" fmla="*/ 0 h 6463308"/>
              <a:gd name="connsiteX9" fmla="*/ 5969219 w 11717867"/>
              <a:gd name="connsiteY9" fmla="*/ 0 h 6463308"/>
              <a:gd name="connsiteX10" fmla="*/ 6892863 w 11717867"/>
              <a:gd name="connsiteY10" fmla="*/ 0 h 6463308"/>
              <a:gd name="connsiteX11" fmla="*/ 7699328 w 11717867"/>
              <a:gd name="connsiteY11" fmla="*/ 0 h 6463308"/>
              <a:gd name="connsiteX12" fmla="*/ 8271436 w 11717867"/>
              <a:gd name="connsiteY12" fmla="*/ 0 h 6463308"/>
              <a:gd name="connsiteX13" fmla="*/ 8609186 w 11717867"/>
              <a:gd name="connsiteY13" fmla="*/ 0 h 6463308"/>
              <a:gd name="connsiteX14" fmla="*/ 9181293 w 11717867"/>
              <a:gd name="connsiteY14" fmla="*/ 0 h 6463308"/>
              <a:gd name="connsiteX15" fmla="*/ 9987758 w 11717867"/>
              <a:gd name="connsiteY15" fmla="*/ 0 h 6463308"/>
              <a:gd name="connsiteX16" fmla="*/ 10911402 w 11717867"/>
              <a:gd name="connsiteY16" fmla="*/ 0 h 6463308"/>
              <a:gd name="connsiteX17" fmla="*/ 11717867 w 11717867"/>
              <a:gd name="connsiteY17" fmla="*/ 0 h 6463308"/>
              <a:gd name="connsiteX18" fmla="*/ 11717867 w 11717867"/>
              <a:gd name="connsiteY18" fmla="*/ 452432 h 6463308"/>
              <a:gd name="connsiteX19" fmla="*/ 11717867 w 11717867"/>
              <a:gd name="connsiteY19" fmla="*/ 1228029 h 6463308"/>
              <a:gd name="connsiteX20" fmla="*/ 11717867 w 11717867"/>
              <a:gd name="connsiteY20" fmla="*/ 1745093 h 6463308"/>
              <a:gd name="connsiteX21" fmla="*/ 11717867 w 11717867"/>
              <a:gd name="connsiteY21" fmla="*/ 2456057 h 6463308"/>
              <a:gd name="connsiteX22" fmla="*/ 11717867 w 11717867"/>
              <a:gd name="connsiteY22" fmla="*/ 3231654 h 6463308"/>
              <a:gd name="connsiteX23" fmla="*/ 11717867 w 11717867"/>
              <a:gd name="connsiteY23" fmla="*/ 3684086 h 6463308"/>
              <a:gd name="connsiteX24" fmla="*/ 11717867 w 11717867"/>
              <a:gd name="connsiteY24" fmla="*/ 4459683 h 6463308"/>
              <a:gd name="connsiteX25" fmla="*/ 11717867 w 11717867"/>
              <a:gd name="connsiteY25" fmla="*/ 5235279 h 6463308"/>
              <a:gd name="connsiteX26" fmla="*/ 11717867 w 11717867"/>
              <a:gd name="connsiteY26" fmla="*/ 5687711 h 6463308"/>
              <a:gd name="connsiteX27" fmla="*/ 11717867 w 11717867"/>
              <a:gd name="connsiteY27" fmla="*/ 6463308 h 6463308"/>
              <a:gd name="connsiteX28" fmla="*/ 11145759 w 11717867"/>
              <a:gd name="connsiteY28" fmla="*/ 6463308 h 6463308"/>
              <a:gd name="connsiteX29" fmla="*/ 10690830 w 11717867"/>
              <a:gd name="connsiteY29" fmla="*/ 6463308 h 6463308"/>
              <a:gd name="connsiteX30" fmla="*/ 9884365 w 11717867"/>
              <a:gd name="connsiteY30" fmla="*/ 6463308 h 6463308"/>
              <a:gd name="connsiteX31" fmla="*/ 8960722 w 11717867"/>
              <a:gd name="connsiteY31" fmla="*/ 6463308 h 6463308"/>
              <a:gd name="connsiteX32" fmla="*/ 8388614 w 11717867"/>
              <a:gd name="connsiteY32" fmla="*/ 6463308 h 6463308"/>
              <a:gd name="connsiteX33" fmla="*/ 7464971 w 11717867"/>
              <a:gd name="connsiteY33" fmla="*/ 6463308 h 6463308"/>
              <a:gd name="connsiteX34" fmla="*/ 6775684 w 11717867"/>
              <a:gd name="connsiteY34" fmla="*/ 6463308 h 6463308"/>
              <a:gd name="connsiteX35" fmla="*/ 5852041 w 11717867"/>
              <a:gd name="connsiteY35" fmla="*/ 6463308 h 6463308"/>
              <a:gd name="connsiteX36" fmla="*/ 4928397 w 11717867"/>
              <a:gd name="connsiteY36" fmla="*/ 6463308 h 6463308"/>
              <a:gd name="connsiteX37" fmla="*/ 4473468 w 11717867"/>
              <a:gd name="connsiteY37" fmla="*/ 6463308 h 6463308"/>
              <a:gd name="connsiteX38" fmla="*/ 3901360 w 11717867"/>
              <a:gd name="connsiteY38" fmla="*/ 6463308 h 6463308"/>
              <a:gd name="connsiteX39" fmla="*/ 3212074 w 11717867"/>
              <a:gd name="connsiteY39" fmla="*/ 6463308 h 6463308"/>
              <a:gd name="connsiteX40" fmla="*/ 2522788 w 11717867"/>
              <a:gd name="connsiteY40" fmla="*/ 6463308 h 6463308"/>
              <a:gd name="connsiteX41" fmla="*/ 1716323 w 11717867"/>
              <a:gd name="connsiteY41" fmla="*/ 6463308 h 6463308"/>
              <a:gd name="connsiteX42" fmla="*/ 1261394 w 11717867"/>
              <a:gd name="connsiteY42" fmla="*/ 6463308 h 6463308"/>
              <a:gd name="connsiteX43" fmla="*/ 806465 w 11717867"/>
              <a:gd name="connsiteY43" fmla="*/ 6463308 h 6463308"/>
              <a:gd name="connsiteX44" fmla="*/ 0 w 11717867"/>
              <a:gd name="connsiteY44" fmla="*/ 6463308 h 6463308"/>
              <a:gd name="connsiteX45" fmla="*/ 0 w 11717867"/>
              <a:gd name="connsiteY45" fmla="*/ 5687711 h 6463308"/>
              <a:gd name="connsiteX46" fmla="*/ 0 w 11717867"/>
              <a:gd name="connsiteY46" fmla="*/ 5106013 h 6463308"/>
              <a:gd name="connsiteX47" fmla="*/ 0 w 11717867"/>
              <a:gd name="connsiteY47" fmla="*/ 4395049 h 6463308"/>
              <a:gd name="connsiteX48" fmla="*/ 0 w 11717867"/>
              <a:gd name="connsiteY48" fmla="*/ 3877985 h 6463308"/>
              <a:gd name="connsiteX49" fmla="*/ 0 w 11717867"/>
              <a:gd name="connsiteY49" fmla="*/ 3231654 h 6463308"/>
              <a:gd name="connsiteX50" fmla="*/ 0 w 11717867"/>
              <a:gd name="connsiteY50" fmla="*/ 2585323 h 6463308"/>
              <a:gd name="connsiteX51" fmla="*/ 0 w 11717867"/>
              <a:gd name="connsiteY51" fmla="*/ 2003625 h 6463308"/>
              <a:gd name="connsiteX52" fmla="*/ 0 w 11717867"/>
              <a:gd name="connsiteY52" fmla="*/ 1421928 h 6463308"/>
              <a:gd name="connsiteX53" fmla="*/ 0 w 11717867"/>
              <a:gd name="connsiteY53" fmla="*/ 969496 h 6463308"/>
              <a:gd name="connsiteX54" fmla="*/ 0 w 11717867"/>
              <a:gd name="connsiteY54" fmla="*/ 0 h 6463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11717867" h="6463308" fill="none" extrusionOk="0">
                <a:moveTo>
                  <a:pt x="0" y="0"/>
                </a:moveTo>
                <a:cubicBezTo>
                  <a:pt x="367446" y="-27166"/>
                  <a:pt x="527577" y="38733"/>
                  <a:pt x="806465" y="0"/>
                </a:cubicBezTo>
                <a:cubicBezTo>
                  <a:pt x="1085353" y="-38733"/>
                  <a:pt x="1170957" y="8746"/>
                  <a:pt x="1495751" y="0"/>
                </a:cubicBezTo>
                <a:cubicBezTo>
                  <a:pt x="1820545" y="-8746"/>
                  <a:pt x="1888323" y="15683"/>
                  <a:pt x="2185038" y="0"/>
                </a:cubicBezTo>
                <a:cubicBezTo>
                  <a:pt x="2481753" y="-15683"/>
                  <a:pt x="2625601" y="-27268"/>
                  <a:pt x="2874324" y="0"/>
                </a:cubicBezTo>
                <a:cubicBezTo>
                  <a:pt x="3123047" y="27268"/>
                  <a:pt x="3108194" y="-480"/>
                  <a:pt x="3212074" y="0"/>
                </a:cubicBezTo>
                <a:cubicBezTo>
                  <a:pt x="3315954" y="480"/>
                  <a:pt x="3805905" y="-25884"/>
                  <a:pt x="4018539" y="0"/>
                </a:cubicBezTo>
                <a:cubicBezTo>
                  <a:pt x="4231174" y="25884"/>
                  <a:pt x="4194782" y="-2124"/>
                  <a:pt x="4356289" y="0"/>
                </a:cubicBezTo>
                <a:cubicBezTo>
                  <a:pt x="4517796" y="2124"/>
                  <a:pt x="4778248" y="-21078"/>
                  <a:pt x="5045576" y="0"/>
                </a:cubicBezTo>
                <a:cubicBezTo>
                  <a:pt x="5312904" y="21078"/>
                  <a:pt x="5776305" y="16213"/>
                  <a:pt x="5969219" y="0"/>
                </a:cubicBezTo>
                <a:cubicBezTo>
                  <a:pt x="6162133" y="-16213"/>
                  <a:pt x="6647121" y="-43824"/>
                  <a:pt x="6892863" y="0"/>
                </a:cubicBezTo>
                <a:cubicBezTo>
                  <a:pt x="7138605" y="43824"/>
                  <a:pt x="7508970" y="-18391"/>
                  <a:pt x="7699328" y="0"/>
                </a:cubicBezTo>
                <a:cubicBezTo>
                  <a:pt x="7889687" y="18391"/>
                  <a:pt x="8152722" y="-12854"/>
                  <a:pt x="8271436" y="0"/>
                </a:cubicBezTo>
                <a:cubicBezTo>
                  <a:pt x="8390150" y="12854"/>
                  <a:pt x="8541277" y="-2734"/>
                  <a:pt x="8609186" y="0"/>
                </a:cubicBezTo>
                <a:cubicBezTo>
                  <a:pt x="8677095" y="2734"/>
                  <a:pt x="8932948" y="-22634"/>
                  <a:pt x="9181293" y="0"/>
                </a:cubicBezTo>
                <a:cubicBezTo>
                  <a:pt x="9429638" y="22634"/>
                  <a:pt x="9661653" y="28751"/>
                  <a:pt x="9987758" y="0"/>
                </a:cubicBezTo>
                <a:cubicBezTo>
                  <a:pt x="10313864" y="-28751"/>
                  <a:pt x="10471299" y="-20"/>
                  <a:pt x="10911402" y="0"/>
                </a:cubicBezTo>
                <a:cubicBezTo>
                  <a:pt x="11351505" y="20"/>
                  <a:pt x="11430955" y="-16532"/>
                  <a:pt x="11717867" y="0"/>
                </a:cubicBezTo>
                <a:cubicBezTo>
                  <a:pt x="11715069" y="91269"/>
                  <a:pt x="11704312" y="350200"/>
                  <a:pt x="11717867" y="452432"/>
                </a:cubicBezTo>
                <a:cubicBezTo>
                  <a:pt x="11731422" y="554664"/>
                  <a:pt x="11686350" y="963735"/>
                  <a:pt x="11717867" y="1228029"/>
                </a:cubicBezTo>
                <a:cubicBezTo>
                  <a:pt x="11749384" y="1492323"/>
                  <a:pt x="11699750" y="1640568"/>
                  <a:pt x="11717867" y="1745093"/>
                </a:cubicBezTo>
                <a:cubicBezTo>
                  <a:pt x="11735984" y="1849618"/>
                  <a:pt x="11741205" y="2244323"/>
                  <a:pt x="11717867" y="2456057"/>
                </a:cubicBezTo>
                <a:cubicBezTo>
                  <a:pt x="11694529" y="2667791"/>
                  <a:pt x="11721103" y="2920524"/>
                  <a:pt x="11717867" y="3231654"/>
                </a:cubicBezTo>
                <a:cubicBezTo>
                  <a:pt x="11714631" y="3542784"/>
                  <a:pt x="11737016" y="3544873"/>
                  <a:pt x="11717867" y="3684086"/>
                </a:cubicBezTo>
                <a:cubicBezTo>
                  <a:pt x="11698718" y="3823299"/>
                  <a:pt x="11700154" y="4233216"/>
                  <a:pt x="11717867" y="4459683"/>
                </a:cubicBezTo>
                <a:cubicBezTo>
                  <a:pt x="11735580" y="4686150"/>
                  <a:pt x="11719314" y="4891195"/>
                  <a:pt x="11717867" y="5235279"/>
                </a:cubicBezTo>
                <a:cubicBezTo>
                  <a:pt x="11716420" y="5579363"/>
                  <a:pt x="11734964" y="5545867"/>
                  <a:pt x="11717867" y="5687711"/>
                </a:cubicBezTo>
                <a:cubicBezTo>
                  <a:pt x="11700770" y="5829555"/>
                  <a:pt x="11705407" y="6109242"/>
                  <a:pt x="11717867" y="6463308"/>
                </a:cubicBezTo>
                <a:cubicBezTo>
                  <a:pt x="11560994" y="6446468"/>
                  <a:pt x="11398422" y="6469769"/>
                  <a:pt x="11145759" y="6463308"/>
                </a:cubicBezTo>
                <a:cubicBezTo>
                  <a:pt x="10893096" y="6456847"/>
                  <a:pt x="10864792" y="6469951"/>
                  <a:pt x="10690830" y="6463308"/>
                </a:cubicBezTo>
                <a:cubicBezTo>
                  <a:pt x="10516868" y="6456665"/>
                  <a:pt x="10106177" y="6491113"/>
                  <a:pt x="9884365" y="6463308"/>
                </a:cubicBezTo>
                <a:cubicBezTo>
                  <a:pt x="9662553" y="6435503"/>
                  <a:pt x="9281477" y="6465504"/>
                  <a:pt x="8960722" y="6463308"/>
                </a:cubicBezTo>
                <a:cubicBezTo>
                  <a:pt x="8639967" y="6461112"/>
                  <a:pt x="8657026" y="6478762"/>
                  <a:pt x="8388614" y="6463308"/>
                </a:cubicBezTo>
                <a:cubicBezTo>
                  <a:pt x="8120202" y="6447854"/>
                  <a:pt x="7745860" y="6439285"/>
                  <a:pt x="7464971" y="6463308"/>
                </a:cubicBezTo>
                <a:cubicBezTo>
                  <a:pt x="7184082" y="6487331"/>
                  <a:pt x="7078927" y="6463122"/>
                  <a:pt x="6775684" y="6463308"/>
                </a:cubicBezTo>
                <a:cubicBezTo>
                  <a:pt x="6472441" y="6463494"/>
                  <a:pt x="6265040" y="6488518"/>
                  <a:pt x="5852041" y="6463308"/>
                </a:cubicBezTo>
                <a:cubicBezTo>
                  <a:pt x="5439042" y="6438098"/>
                  <a:pt x="5232329" y="6443575"/>
                  <a:pt x="4928397" y="6463308"/>
                </a:cubicBezTo>
                <a:cubicBezTo>
                  <a:pt x="4624465" y="6483041"/>
                  <a:pt x="4659407" y="6473603"/>
                  <a:pt x="4473468" y="6463308"/>
                </a:cubicBezTo>
                <a:cubicBezTo>
                  <a:pt x="4287529" y="6453013"/>
                  <a:pt x="4103894" y="6476029"/>
                  <a:pt x="3901360" y="6463308"/>
                </a:cubicBezTo>
                <a:cubicBezTo>
                  <a:pt x="3698826" y="6450587"/>
                  <a:pt x="3439746" y="6461353"/>
                  <a:pt x="3212074" y="6463308"/>
                </a:cubicBezTo>
                <a:cubicBezTo>
                  <a:pt x="2984402" y="6465263"/>
                  <a:pt x="2752946" y="6432844"/>
                  <a:pt x="2522788" y="6463308"/>
                </a:cubicBezTo>
                <a:cubicBezTo>
                  <a:pt x="2292630" y="6493772"/>
                  <a:pt x="2033755" y="6477737"/>
                  <a:pt x="1716323" y="6463308"/>
                </a:cubicBezTo>
                <a:cubicBezTo>
                  <a:pt x="1398892" y="6448879"/>
                  <a:pt x="1355971" y="6449127"/>
                  <a:pt x="1261394" y="6463308"/>
                </a:cubicBezTo>
                <a:cubicBezTo>
                  <a:pt x="1166817" y="6477489"/>
                  <a:pt x="1028484" y="6464081"/>
                  <a:pt x="806465" y="6463308"/>
                </a:cubicBezTo>
                <a:cubicBezTo>
                  <a:pt x="584446" y="6462535"/>
                  <a:pt x="375357" y="6499314"/>
                  <a:pt x="0" y="6463308"/>
                </a:cubicBezTo>
                <a:cubicBezTo>
                  <a:pt x="11848" y="6235018"/>
                  <a:pt x="20837" y="5857652"/>
                  <a:pt x="0" y="5687711"/>
                </a:cubicBezTo>
                <a:cubicBezTo>
                  <a:pt x="-20837" y="5517770"/>
                  <a:pt x="-27441" y="5336012"/>
                  <a:pt x="0" y="5106013"/>
                </a:cubicBezTo>
                <a:cubicBezTo>
                  <a:pt x="27441" y="4876014"/>
                  <a:pt x="-34197" y="4574077"/>
                  <a:pt x="0" y="4395049"/>
                </a:cubicBezTo>
                <a:cubicBezTo>
                  <a:pt x="34197" y="4216021"/>
                  <a:pt x="16152" y="4036325"/>
                  <a:pt x="0" y="3877985"/>
                </a:cubicBezTo>
                <a:cubicBezTo>
                  <a:pt x="-16152" y="3719645"/>
                  <a:pt x="12754" y="3419516"/>
                  <a:pt x="0" y="3231654"/>
                </a:cubicBezTo>
                <a:cubicBezTo>
                  <a:pt x="-12754" y="3043792"/>
                  <a:pt x="-25231" y="2754233"/>
                  <a:pt x="0" y="2585323"/>
                </a:cubicBezTo>
                <a:cubicBezTo>
                  <a:pt x="25231" y="2416413"/>
                  <a:pt x="11512" y="2215894"/>
                  <a:pt x="0" y="2003625"/>
                </a:cubicBezTo>
                <a:cubicBezTo>
                  <a:pt x="-11512" y="1791356"/>
                  <a:pt x="-16446" y="1706858"/>
                  <a:pt x="0" y="1421928"/>
                </a:cubicBezTo>
                <a:cubicBezTo>
                  <a:pt x="16446" y="1136998"/>
                  <a:pt x="6468" y="1100006"/>
                  <a:pt x="0" y="969496"/>
                </a:cubicBezTo>
                <a:cubicBezTo>
                  <a:pt x="-6468" y="838986"/>
                  <a:pt x="-12415" y="462644"/>
                  <a:pt x="0" y="0"/>
                </a:cubicBezTo>
                <a:close/>
              </a:path>
              <a:path w="11717867" h="6463308" stroke="0" extrusionOk="0">
                <a:moveTo>
                  <a:pt x="0" y="0"/>
                </a:moveTo>
                <a:cubicBezTo>
                  <a:pt x="259882" y="-1388"/>
                  <a:pt x="300737" y="20670"/>
                  <a:pt x="572108" y="0"/>
                </a:cubicBezTo>
                <a:cubicBezTo>
                  <a:pt x="843479" y="-20670"/>
                  <a:pt x="817512" y="13387"/>
                  <a:pt x="909858" y="0"/>
                </a:cubicBezTo>
                <a:cubicBezTo>
                  <a:pt x="1002204" y="-13387"/>
                  <a:pt x="1418719" y="-31648"/>
                  <a:pt x="1833502" y="0"/>
                </a:cubicBezTo>
                <a:cubicBezTo>
                  <a:pt x="2248285" y="31648"/>
                  <a:pt x="2263308" y="20017"/>
                  <a:pt x="2405609" y="0"/>
                </a:cubicBezTo>
                <a:cubicBezTo>
                  <a:pt x="2547910" y="-20017"/>
                  <a:pt x="2850453" y="12499"/>
                  <a:pt x="2977717" y="0"/>
                </a:cubicBezTo>
                <a:cubicBezTo>
                  <a:pt x="3104981" y="-12499"/>
                  <a:pt x="3561709" y="22520"/>
                  <a:pt x="3901360" y="0"/>
                </a:cubicBezTo>
                <a:cubicBezTo>
                  <a:pt x="4241011" y="-22520"/>
                  <a:pt x="4201559" y="-2776"/>
                  <a:pt x="4356289" y="0"/>
                </a:cubicBezTo>
                <a:cubicBezTo>
                  <a:pt x="4511019" y="2776"/>
                  <a:pt x="5074202" y="9196"/>
                  <a:pt x="5279933" y="0"/>
                </a:cubicBezTo>
                <a:cubicBezTo>
                  <a:pt x="5485664" y="-9196"/>
                  <a:pt x="5921133" y="28134"/>
                  <a:pt x="6203577" y="0"/>
                </a:cubicBezTo>
                <a:cubicBezTo>
                  <a:pt x="6486021" y="-28134"/>
                  <a:pt x="6753717" y="11398"/>
                  <a:pt x="6892863" y="0"/>
                </a:cubicBezTo>
                <a:cubicBezTo>
                  <a:pt x="7032009" y="-11398"/>
                  <a:pt x="7613442" y="-13647"/>
                  <a:pt x="7816507" y="0"/>
                </a:cubicBezTo>
                <a:cubicBezTo>
                  <a:pt x="8019572" y="13647"/>
                  <a:pt x="8192294" y="12532"/>
                  <a:pt x="8388614" y="0"/>
                </a:cubicBezTo>
                <a:cubicBezTo>
                  <a:pt x="8584934" y="-12532"/>
                  <a:pt x="8726293" y="-9795"/>
                  <a:pt x="8960722" y="0"/>
                </a:cubicBezTo>
                <a:cubicBezTo>
                  <a:pt x="9195151" y="9795"/>
                  <a:pt x="9402338" y="33175"/>
                  <a:pt x="9767187" y="0"/>
                </a:cubicBezTo>
                <a:cubicBezTo>
                  <a:pt x="10132037" y="-33175"/>
                  <a:pt x="10212521" y="9533"/>
                  <a:pt x="10339294" y="0"/>
                </a:cubicBezTo>
                <a:cubicBezTo>
                  <a:pt x="10466067" y="-9533"/>
                  <a:pt x="11361434" y="-11151"/>
                  <a:pt x="11717867" y="0"/>
                </a:cubicBezTo>
                <a:cubicBezTo>
                  <a:pt x="11705796" y="304569"/>
                  <a:pt x="11690887" y="610408"/>
                  <a:pt x="11717867" y="775597"/>
                </a:cubicBezTo>
                <a:cubicBezTo>
                  <a:pt x="11744847" y="940786"/>
                  <a:pt x="11726883" y="1241460"/>
                  <a:pt x="11717867" y="1486561"/>
                </a:cubicBezTo>
                <a:cubicBezTo>
                  <a:pt x="11708851" y="1731662"/>
                  <a:pt x="11732670" y="1938369"/>
                  <a:pt x="11717867" y="2197525"/>
                </a:cubicBezTo>
                <a:cubicBezTo>
                  <a:pt x="11703064" y="2456681"/>
                  <a:pt x="11707080" y="2495177"/>
                  <a:pt x="11717867" y="2649956"/>
                </a:cubicBezTo>
                <a:cubicBezTo>
                  <a:pt x="11728654" y="2804735"/>
                  <a:pt x="11734432" y="2982996"/>
                  <a:pt x="11717867" y="3167021"/>
                </a:cubicBezTo>
                <a:cubicBezTo>
                  <a:pt x="11701302" y="3351046"/>
                  <a:pt x="11714728" y="3590224"/>
                  <a:pt x="11717867" y="3877985"/>
                </a:cubicBezTo>
                <a:cubicBezTo>
                  <a:pt x="11721006" y="4165746"/>
                  <a:pt x="11744366" y="4284901"/>
                  <a:pt x="11717867" y="4459683"/>
                </a:cubicBezTo>
                <a:cubicBezTo>
                  <a:pt x="11691368" y="4634465"/>
                  <a:pt x="11716467" y="4851308"/>
                  <a:pt x="11717867" y="4976747"/>
                </a:cubicBezTo>
                <a:cubicBezTo>
                  <a:pt x="11719267" y="5102186"/>
                  <a:pt x="11684420" y="5467323"/>
                  <a:pt x="11717867" y="5687711"/>
                </a:cubicBezTo>
                <a:cubicBezTo>
                  <a:pt x="11751314" y="5908099"/>
                  <a:pt x="11743378" y="6264826"/>
                  <a:pt x="11717867" y="6463308"/>
                </a:cubicBezTo>
                <a:cubicBezTo>
                  <a:pt x="11549469" y="6450278"/>
                  <a:pt x="11272626" y="6491327"/>
                  <a:pt x="11028581" y="6463308"/>
                </a:cubicBezTo>
                <a:cubicBezTo>
                  <a:pt x="10784536" y="6435289"/>
                  <a:pt x="10783716" y="6459682"/>
                  <a:pt x="10573652" y="6463308"/>
                </a:cubicBezTo>
                <a:cubicBezTo>
                  <a:pt x="10363588" y="6466934"/>
                  <a:pt x="10081853" y="6427549"/>
                  <a:pt x="9767187" y="6463308"/>
                </a:cubicBezTo>
                <a:cubicBezTo>
                  <a:pt x="9452521" y="6499067"/>
                  <a:pt x="9459061" y="6443365"/>
                  <a:pt x="9312258" y="6463308"/>
                </a:cubicBezTo>
                <a:cubicBezTo>
                  <a:pt x="9165455" y="6483251"/>
                  <a:pt x="8673992" y="6452834"/>
                  <a:pt x="8505793" y="6463308"/>
                </a:cubicBezTo>
                <a:cubicBezTo>
                  <a:pt x="8337594" y="6473782"/>
                  <a:pt x="8294099" y="6473018"/>
                  <a:pt x="8168043" y="6463308"/>
                </a:cubicBezTo>
                <a:cubicBezTo>
                  <a:pt x="8041987" y="6453599"/>
                  <a:pt x="7559383" y="6495046"/>
                  <a:pt x="7361578" y="6463308"/>
                </a:cubicBezTo>
                <a:cubicBezTo>
                  <a:pt x="7163774" y="6431570"/>
                  <a:pt x="7058950" y="6464765"/>
                  <a:pt x="6906649" y="6463308"/>
                </a:cubicBezTo>
                <a:cubicBezTo>
                  <a:pt x="6754348" y="6461851"/>
                  <a:pt x="6711371" y="6462419"/>
                  <a:pt x="6568898" y="6463308"/>
                </a:cubicBezTo>
                <a:cubicBezTo>
                  <a:pt x="6426425" y="6464197"/>
                  <a:pt x="6341095" y="6455718"/>
                  <a:pt x="6113969" y="6463308"/>
                </a:cubicBezTo>
                <a:cubicBezTo>
                  <a:pt x="5886843" y="6470898"/>
                  <a:pt x="5577603" y="6434221"/>
                  <a:pt x="5307504" y="6463308"/>
                </a:cubicBezTo>
                <a:cubicBezTo>
                  <a:pt x="5037405" y="6492395"/>
                  <a:pt x="5013748" y="6441165"/>
                  <a:pt x="4852576" y="6463308"/>
                </a:cubicBezTo>
                <a:cubicBezTo>
                  <a:pt x="4691404" y="6485451"/>
                  <a:pt x="4595942" y="6474682"/>
                  <a:pt x="4514825" y="6463308"/>
                </a:cubicBezTo>
                <a:cubicBezTo>
                  <a:pt x="4433708" y="6451934"/>
                  <a:pt x="4198885" y="6448588"/>
                  <a:pt x="4059896" y="6463308"/>
                </a:cubicBezTo>
                <a:cubicBezTo>
                  <a:pt x="3920907" y="6478028"/>
                  <a:pt x="3673520" y="6453241"/>
                  <a:pt x="3487789" y="6463308"/>
                </a:cubicBezTo>
                <a:cubicBezTo>
                  <a:pt x="3302058" y="6473375"/>
                  <a:pt x="2988733" y="6433904"/>
                  <a:pt x="2798502" y="6463308"/>
                </a:cubicBezTo>
                <a:cubicBezTo>
                  <a:pt x="2608271" y="6492712"/>
                  <a:pt x="2454806" y="6469116"/>
                  <a:pt x="2343573" y="6463308"/>
                </a:cubicBezTo>
                <a:cubicBezTo>
                  <a:pt x="2232340" y="6457500"/>
                  <a:pt x="1631886" y="6447048"/>
                  <a:pt x="1419930" y="6463308"/>
                </a:cubicBezTo>
                <a:cubicBezTo>
                  <a:pt x="1207974" y="6479568"/>
                  <a:pt x="1057805" y="6458230"/>
                  <a:pt x="730643" y="6463308"/>
                </a:cubicBezTo>
                <a:cubicBezTo>
                  <a:pt x="403481" y="6468386"/>
                  <a:pt x="222532" y="6440146"/>
                  <a:pt x="0" y="6463308"/>
                </a:cubicBezTo>
                <a:cubicBezTo>
                  <a:pt x="2707" y="6252302"/>
                  <a:pt x="-17472" y="5991309"/>
                  <a:pt x="0" y="5752344"/>
                </a:cubicBezTo>
                <a:cubicBezTo>
                  <a:pt x="17472" y="5513379"/>
                  <a:pt x="-15903" y="5323711"/>
                  <a:pt x="0" y="5106013"/>
                </a:cubicBezTo>
                <a:cubicBezTo>
                  <a:pt x="15903" y="4888315"/>
                  <a:pt x="-22361" y="4719187"/>
                  <a:pt x="0" y="4524316"/>
                </a:cubicBezTo>
                <a:cubicBezTo>
                  <a:pt x="22361" y="4329445"/>
                  <a:pt x="-1978" y="4091881"/>
                  <a:pt x="0" y="3813352"/>
                </a:cubicBezTo>
                <a:cubicBezTo>
                  <a:pt x="1978" y="3534823"/>
                  <a:pt x="-9" y="3336740"/>
                  <a:pt x="0" y="3167021"/>
                </a:cubicBezTo>
                <a:cubicBezTo>
                  <a:pt x="9" y="2997302"/>
                  <a:pt x="-21855" y="2626120"/>
                  <a:pt x="0" y="2391424"/>
                </a:cubicBezTo>
                <a:cubicBezTo>
                  <a:pt x="21855" y="2156728"/>
                  <a:pt x="34196" y="1987919"/>
                  <a:pt x="0" y="1615827"/>
                </a:cubicBezTo>
                <a:cubicBezTo>
                  <a:pt x="-34196" y="1243735"/>
                  <a:pt x="30051" y="1183458"/>
                  <a:pt x="0" y="904863"/>
                </a:cubicBezTo>
                <a:cubicBezTo>
                  <a:pt x="-30051" y="626268"/>
                  <a:pt x="-43960" y="318848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5" name="Picture 4" descr="A blue circle with white text and a bird in the middle&#10;&#10;AI-generated content may be incorrect.">
            <a:extLst>
              <a:ext uri="{FF2B5EF4-FFF2-40B4-BE49-F238E27FC236}">
                <a16:creationId xmlns:a16="http://schemas.microsoft.com/office/drawing/2014/main" id="{D63259A6-8754-84AA-2620-32ACD14841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868" y="288265"/>
            <a:ext cx="1038225" cy="990600"/>
          </a:xfrm>
          <a:prstGeom prst="rect">
            <a:avLst/>
          </a:prstGeom>
        </p:spPr>
      </p:pic>
      <p:pic>
        <p:nvPicPr>
          <p:cNvPr id="8" name="Picture 7" descr="A green and blue logo&#10;&#10;AI-generated content may be incorrect.">
            <a:extLst>
              <a:ext uri="{FF2B5EF4-FFF2-40B4-BE49-F238E27FC236}">
                <a16:creationId xmlns:a16="http://schemas.microsoft.com/office/drawing/2014/main" id="{674A54F4-DB74-BEC2-ABF6-06599C49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654" y="588141"/>
            <a:ext cx="2609850" cy="124226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7FC8152-1456-7B3A-3F28-32C0B8C041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2097" y="856563"/>
            <a:ext cx="7153620" cy="874715"/>
          </a:xfrm>
          <a:prstGeom prst="rect">
            <a:avLst/>
          </a:prstGeom>
        </p:spPr>
      </p:pic>
      <p:pic>
        <p:nvPicPr>
          <p:cNvPr id="11" name="Picture 10" descr="A screenshot of a computer&#10;&#10;AI-generated content may be incorrect.">
            <a:extLst>
              <a:ext uri="{FF2B5EF4-FFF2-40B4-BE49-F238E27FC236}">
                <a16:creationId xmlns:a16="http://schemas.microsoft.com/office/drawing/2014/main" id="{7BA57EBD-F39A-3F00-4FD2-7745A04A4A8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2605" y="1929527"/>
            <a:ext cx="10196763" cy="440263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BB8DA86-5D2F-1FED-A3BC-4CAD8E1BAA3D}"/>
              </a:ext>
            </a:extLst>
          </p:cNvPr>
          <p:cNvSpPr txBox="1"/>
          <p:nvPr/>
        </p:nvSpPr>
        <p:spPr>
          <a:xfrm>
            <a:off x="2912793" y="288265"/>
            <a:ext cx="6356385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b="1" dirty="0">
                <a:latin typeface="Arial"/>
                <a:cs typeface="Arial"/>
              </a:rPr>
              <a:t>After the placement: Student Reflection</a:t>
            </a:r>
          </a:p>
        </p:txBody>
      </p:sp>
    </p:spTree>
    <p:extLst>
      <p:ext uri="{BB962C8B-B14F-4D97-AF65-F5344CB8AC3E}">
        <p14:creationId xmlns:p14="http://schemas.microsoft.com/office/powerpoint/2010/main" val="2182444543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DashVTI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DashVTI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Dash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E0E31462-65AE-4087-9B94-B3347EE711B2}" vid="{CA8B31CB-369F-4872-A917-A9EAAF91827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E1D61D5A85654AA0F88758D89D88B2" ma:contentTypeVersion="3" ma:contentTypeDescription="Create a new document." ma:contentTypeScope="" ma:versionID="42a6225a644726315119b408d8bc677b">
  <xsd:schema xmlns:xsd="http://www.w3.org/2001/XMLSchema" xmlns:xs="http://www.w3.org/2001/XMLSchema" xmlns:p="http://schemas.microsoft.com/office/2006/metadata/properties" xmlns:ns2="71c711c0-4273-4a8f-86a5-328c90d1a99d" targetNamespace="http://schemas.microsoft.com/office/2006/metadata/properties" ma:root="true" ma:fieldsID="e552f701ca9e30d2e36f6209751ff4e8" ns2:_="">
    <xsd:import namespace="71c711c0-4273-4a8f-86a5-328c90d1a9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711c0-4273-4a8f-86a5-328c90d1a9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0E8906A-8BB4-4B46-8DD1-4B059BA9AF6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3F9ED07-9E57-4CF0-9857-923A6C5D5953}">
  <ds:schemaRefs>
    <ds:schemaRef ds:uri="71c711c0-4273-4a8f-86a5-328c90d1a99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D9A4FA0-854B-4127-9859-EE00D0A6770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212</Words>
  <Application>Microsoft Office PowerPoint</Application>
  <PresentationFormat>Widescreen</PresentationFormat>
  <Paragraphs>68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Abadi</vt:lpstr>
      <vt:lpstr>Aptos</vt:lpstr>
      <vt:lpstr>Arial</vt:lpstr>
      <vt:lpstr>Grandview Display</vt:lpstr>
      <vt:lpstr>Wingdings</vt:lpstr>
      <vt:lpstr>DashVTI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 Laidlaw</dc:creator>
  <cp:lastModifiedBy>C Braban</cp:lastModifiedBy>
  <cp:revision>35</cp:revision>
  <dcterms:created xsi:type="dcterms:W3CDTF">2025-06-16T18:18:13Z</dcterms:created>
  <dcterms:modified xsi:type="dcterms:W3CDTF">2025-11-04T09:06:21Z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0x0101008EE1D61D5A85654AA0F88758D89D88B2</vt:lpwstr>
  </property>
</Properties>
</file>