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1"/>
  </p:notesMasterIdLst>
  <p:sldIdLst>
    <p:sldId id="256" r:id="rId5"/>
    <p:sldId id="265" r:id="rId6"/>
    <p:sldId id="371" r:id="rId7"/>
    <p:sldId id="267" r:id="rId8"/>
    <p:sldId id="373" r:id="rId9"/>
    <p:sldId id="27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AD"/>
    <a:srgbClr val="DE813E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5" d="100"/>
          <a:sy n="85" d="100"/>
        </p:scale>
        <p:origin x="9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02A87A-4F9E-4872-8D5A-86446D2360C8}" type="datetimeFigureOut">
              <a:t>10/8/2023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DFB41F-CB89-49BE-8634-83F14628D24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750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 action of paying close attention to something.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FB41F-CB89-49BE-8634-83F14628D246}" type="slidenum"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63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B0472-6DCD-4492-887B-780C08E1A9EC}" type="datetimeFigureOut">
              <a:rPr lang="en-GB" smtClean="0"/>
              <a:t>08/10/2023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B204-0C34-4447-8BB5-B256E788E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854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B0472-6DCD-4492-887B-780C08E1A9EC}" type="datetimeFigureOut">
              <a:rPr lang="en-GB" smtClean="0"/>
              <a:t>08/10/2023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B204-0C34-4447-8BB5-B256E788E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896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B0472-6DCD-4492-887B-780C08E1A9EC}" type="datetimeFigureOut">
              <a:rPr lang="en-GB" smtClean="0"/>
              <a:t>08/10/2023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B204-0C34-4447-8BB5-B256E788E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089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B0472-6DCD-4492-887B-780C08E1A9EC}" type="datetimeFigureOut">
              <a:rPr lang="en-GB" smtClean="0"/>
              <a:t>08/10/2023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B204-0C34-4447-8BB5-B256E788E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221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B0472-6DCD-4492-887B-780C08E1A9EC}" type="datetimeFigureOut">
              <a:rPr lang="en-GB" smtClean="0"/>
              <a:t>08/10/2023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B204-0C34-4447-8BB5-B256E788E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098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B0472-6DCD-4492-887B-780C08E1A9EC}" type="datetimeFigureOut">
              <a:rPr lang="en-GB" smtClean="0"/>
              <a:t>08/10/2023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B204-0C34-4447-8BB5-B256E788E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608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B0472-6DCD-4492-887B-780C08E1A9EC}" type="datetimeFigureOut">
              <a:rPr lang="en-GB" smtClean="0"/>
              <a:t>08/10/2023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B204-0C34-4447-8BB5-B256E788E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671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B0472-6DCD-4492-887B-780C08E1A9EC}" type="datetimeFigureOut">
              <a:rPr lang="en-GB" smtClean="0"/>
              <a:t>08/10/2023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B204-0C34-4447-8BB5-B256E788E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089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B0472-6DCD-4492-887B-780C08E1A9EC}" type="datetimeFigureOut">
              <a:rPr lang="en-GB" smtClean="0"/>
              <a:t>08/10/2023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B204-0C34-4447-8BB5-B256E788E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26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B0472-6DCD-4492-887B-780C08E1A9EC}" type="datetimeFigureOut">
              <a:rPr lang="en-GB" smtClean="0"/>
              <a:t>08/10/2023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B204-0C34-4447-8BB5-B256E788E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977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B0472-6DCD-4492-887B-780C08E1A9EC}" type="datetimeFigureOut">
              <a:rPr lang="en-GB" smtClean="0"/>
              <a:t>08/10/2023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B204-0C34-4447-8BB5-B256E788E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850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B0472-6DCD-4492-887B-780C08E1A9EC}" type="datetimeFigureOut">
              <a:rPr lang="en-GB" smtClean="0"/>
              <a:t>08/10/2023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FB204-0C34-4447-8BB5-B256E788E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427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57A1AC-D2A6-2E6A-7427-E6BC0DF73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C7299F-6759-C026-CA25-04D815CAE4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6600" dirty="0"/>
              <a:t>Year</a:t>
            </a:r>
            <a:r>
              <a:rPr lang="en-GB" dirty="0"/>
              <a:t> 7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B3C466-C874-C472-CAF8-94BB740293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Meet the tutor evening</a:t>
            </a:r>
          </a:p>
        </p:txBody>
      </p:sp>
    </p:spTree>
    <p:extLst>
      <p:ext uri="{BB962C8B-B14F-4D97-AF65-F5344CB8AC3E}">
        <p14:creationId xmlns:p14="http://schemas.microsoft.com/office/powerpoint/2010/main" val="2768608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ed sign with text and a traffic light&#10;&#10;Description automatically generated">
            <a:extLst>
              <a:ext uri="{FF2B5EF4-FFF2-40B4-BE49-F238E27FC236}">
                <a16:creationId xmlns:a16="http://schemas.microsoft.com/office/drawing/2014/main" id="{AFC0B41D-7D7B-9558-FF89-2E3DB2827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58" y="3445126"/>
            <a:ext cx="1975369" cy="25221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3AC35D-07AA-9063-7E41-892EDFC305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59" y="6057160"/>
            <a:ext cx="8728191" cy="664103"/>
          </a:xfrm>
          <a:prstGeom prst="rect">
            <a:avLst/>
          </a:prstGeom>
        </p:spPr>
      </p:pic>
      <p:pic>
        <p:nvPicPr>
          <p:cNvPr id="9" name="Picture 8" descr="A blue sign with white text&#10;&#10;Description automatically generated">
            <a:extLst>
              <a:ext uri="{FF2B5EF4-FFF2-40B4-BE49-F238E27FC236}">
                <a16:creationId xmlns:a16="http://schemas.microsoft.com/office/drawing/2014/main" id="{B4B8A7A9-3418-78C5-5E20-34FA5AF3E6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905" y="3445125"/>
            <a:ext cx="2062068" cy="2522197"/>
          </a:xfrm>
          <a:prstGeom prst="rect">
            <a:avLst/>
          </a:prstGeom>
        </p:spPr>
      </p:pic>
      <p:pic>
        <p:nvPicPr>
          <p:cNvPr id="11" name="Picture 10" descr="A green sign with white text&#10;&#10;Description automatically generated">
            <a:extLst>
              <a:ext uri="{FF2B5EF4-FFF2-40B4-BE49-F238E27FC236}">
                <a16:creationId xmlns:a16="http://schemas.microsoft.com/office/drawing/2014/main" id="{9BCE991F-9A4A-2F45-AB26-78E4D1CD6F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162" y="3445023"/>
            <a:ext cx="2060148" cy="2522197"/>
          </a:xfrm>
          <a:prstGeom prst="rect">
            <a:avLst/>
          </a:prstGeom>
        </p:spPr>
      </p:pic>
      <p:pic>
        <p:nvPicPr>
          <p:cNvPr id="13" name="Picture 12" descr="A yellow and blue alarm clock&#10;&#10;Description automatically generated">
            <a:extLst>
              <a:ext uri="{FF2B5EF4-FFF2-40B4-BE49-F238E27FC236}">
                <a16:creationId xmlns:a16="http://schemas.microsoft.com/office/drawing/2014/main" id="{04A677D4-5D52-5B8C-6170-4244E0E124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791" y="3451585"/>
            <a:ext cx="2042387" cy="2522197"/>
          </a:xfrm>
          <a:prstGeom prst="rect">
            <a:avLst/>
          </a:prstGeom>
        </p:spPr>
      </p:pic>
      <p:pic>
        <p:nvPicPr>
          <p:cNvPr id="15" name="Picture 14" descr="A yellow star with a trophy&#10;&#10;Description automatically generated">
            <a:extLst>
              <a:ext uri="{FF2B5EF4-FFF2-40B4-BE49-F238E27FC236}">
                <a16:creationId xmlns:a16="http://schemas.microsoft.com/office/drawing/2014/main" id="{EB455EEC-BC74-52A3-10B8-934C3400A6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180" y="53977"/>
            <a:ext cx="2549963" cy="1175848"/>
          </a:xfrm>
          <a:prstGeom prst="rect">
            <a:avLst/>
          </a:prstGeom>
        </p:spPr>
      </p:pic>
      <p:pic>
        <p:nvPicPr>
          <p:cNvPr id="17" name="Picture 16" descr="A blue sign with white text&#10;&#10;Description automatically generated">
            <a:extLst>
              <a:ext uri="{FF2B5EF4-FFF2-40B4-BE49-F238E27FC236}">
                <a16:creationId xmlns:a16="http://schemas.microsoft.com/office/drawing/2014/main" id="{F3BA5383-3E0B-BD48-F80B-20C4A040B1C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65" y="1037102"/>
            <a:ext cx="8728192" cy="194924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47FFFC9-AFCF-E00C-EEE7-01428DF8D0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58" y="3039221"/>
            <a:ext cx="8728199" cy="35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0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FD1A2412-8E8F-F3D2-32D2-2A8737BAE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190500"/>
            <a:ext cx="9151938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78B363-718D-ECFA-5769-96D7D851F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1966"/>
            <a:ext cx="9144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EF9324-848B-3EDF-500F-F9AD328B4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79919"/>
            <a:ext cx="7886700" cy="1325563"/>
          </a:xfrm>
        </p:spPr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Preparing for success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50ED9-C9C4-DB56-B310-5855316AC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5296"/>
            <a:ext cx="7886700" cy="4351338"/>
          </a:xfrm>
        </p:spPr>
        <p:txBody>
          <a:bodyPr vert="horz" lIns="51435" tIns="25718" rIns="51435" bIns="25718" rtlCol="0" anchor="t">
            <a:normAutofit fontScale="92500" lnSpcReduction="10000"/>
          </a:bodyPr>
          <a:lstStyle/>
          <a:p>
            <a:endParaRPr lang="en-US" dirty="0">
              <a:ea typeface="Calibri"/>
              <a:cs typeface="Calibri"/>
            </a:endParaRPr>
          </a:p>
          <a:p>
            <a:r>
              <a:rPr lang="en-US" b="1" dirty="0">
                <a:ea typeface="Calibri"/>
                <a:cs typeface="Calibri"/>
              </a:rPr>
              <a:t>Punctuality to lessons </a:t>
            </a:r>
            <a:r>
              <a:rPr lang="en-US" dirty="0">
                <a:ea typeface="Calibri"/>
                <a:cs typeface="Calibri"/>
              </a:rPr>
              <a:t>– getting to lessons faster will make it easier for students to learning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b="1" dirty="0">
                <a:ea typeface="Calibri"/>
                <a:cs typeface="Calibri"/>
              </a:rPr>
              <a:t>Habits of attention </a:t>
            </a:r>
            <a:r>
              <a:rPr lang="en-US" dirty="0">
                <a:ea typeface="Calibri"/>
                <a:cs typeface="Calibri"/>
              </a:rPr>
              <a:t>– what students pay attention to is ultimately what they will learn. We are using STAR to support students in lessons</a:t>
            </a:r>
            <a:endParaRPr lang="en-US" dirty="0"/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b="1" dirty="0">
                <a:ea typeface="Calibri"/>
                <a:cs typeface="Calibri"/>
              </a:rPr>
              <a:t>Silence is golden </a:t>
            </a:r>
            <a:r>
              <a:rPr lang="en-US" dirty="0">
                <a:ea typeface="Calibri"/>
                <a:cs typeface="Calibri"/>
              </a:rPr>
              <a:t>– silence allows students to focus independently on applying the thing they have just learnt</a:t>
            </a:r>
          </a:p>
        </p:txBody>
      </p:sp>
    </p:spTree>
    <p:extLst>
      <p:ext uri="{BB962C8B-B14F-4D97-AF65-F5344CB8AC3E}">
        <p14:creationId xmlns:p14="http://schemas.microsoft.com/office/powerpoint/2010/main" val="182350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52CB47-DDE2-38A0-719E-A22B5B6FF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206B1B0-794B-6A7B-5C1E-08CAC6457C3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1425783"/>
              </p:ext>
            </p:extLst>
          </p:nvPr>
        </p:nvGraphicFramePr>
        <p:xfrm>
          <a:off x="669405" y="996807"/>
          <a:ext cx="7583480" cy="4864386"/>
        </p:xfrm>
        <a:graphic>
          <a:graphicData uri="http://schemas.openxmlformats.org/drawingml/2006/table">
            <a:tbl>
              <a:tblPr/>
              <a:tblGrid>
                <a:gridCol w="2837530">
                  <a:extLst>
                    <a:ext uri="{9D8B030D-6E8A-4147-A177-3AD203B41FA5}">
                      <a16:colId xmlns:a16="http://schemas.microsoft.com/office/drawing/2014/main" val="1050653341"/>
                    </a:ext>
                  </a:extLst>
                </a:gridCol>
                <a:gridCol w="4745950">
                  <a:extLst>
                    <a:ext uri="{9D8B030D-6E8A-4147-A177-3AD203B41FA5}">
                      <a16:colId xmlns:a16="http://schemas.microsoft.com/office/drawing/2014/main" val="2518812686"/>
                    </a:ext>
                  </a:extLst>
                </a:gridCol>
              </a:tblGrid>
              <a:tr h="689233">
                <a:tc>
                  <a:txBody>
                    <a:bodyPr/>
                    <a:lstStyle/>
                    <a:p>
                      <a:pPr fontAlgn="t"/>
                      <a:endParaRPr lang="en-GB" sz="24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en-GB" sz="2400" b="1" i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Platform</a:t>
                      </a:r>
                      <a:r>
                        <a:rPr lang="en-GB" sz="24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726" marR="37726" marT="18863" marB="188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2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24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en-GB" sz="2400" b="1" i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Features</a:t>
                      </a:r>
                      <a:r>
                        <a:rPr lang="en-GB" sz="24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726" marR="37726" marT="18863" marB="188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2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577868"/>
                  </a:ext>
                </a:extLst>
              </a:tr>
              <a:tr h="2327812">
                <a:tc>
                  <a:txBody>
                    <a:bodyPr/>
                    <a:lstStyle/>
                    <a:p>
                      <a:pPr fontAlgn="t"/>
                      <a:endParaRPr lang="en-GB" sz="2400" dirty="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en-GB" sz="2400" b="0" i="0" dirty="0">
                          <a:effectLst/>
                          <a:latin typeface="+mn-lt"/>
                        </a:rPr>
                        <a:t>Class Charts </a:t>
                      </a:r>
                    </a:p>
                  </a:txBody>
                  <a:tcPr marL="37726" marR="37726" marT="18863" marB="188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2400" dirty="0">
                        <a:effectLst/>
                        <a:latin typeface="+mn-lt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2400" b="0" i="0" dirty="0">
                          <a:effectLst/>
                          <a:latin typeface="+mn-lt"/>
                        </a:rPr>
                        <a:t>Announcements  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2400" b="0" i="0" dirty="0">
                          <a:effectLst/>
                          <a:latin typeface="+mn-lt"/>
                        </a:rPr>
                        <a:t>Behaviour (praise, consequences, and detentions) 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2400" b="0" i="0" dirty="0">
                          <a:effectLst/>
                          <a:latin typeface="+mn-lt"/>
                        </a:rPr>
                        <a:t>Homework 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2400" b="0" i="0" dirty="0">
                          <a:effectLst/>
                          <a:latin typeface="+mn-lt"/>
                        </a:rPr>
                        <a:t>Timetables </a:t>
                      </a:r>
                    </a:p>
                    <a:p>
                      <a:pPr algn="l" rtl="0" fontAlgn="base"/>
                      <a:r>
                        <a:rPr lang="en-GB" sz="2400" b="0" i="0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726" marR="37726" marT="18863" marB="188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7571456"/>
                  </a:ext>
                </a:extLst>
              </a:tr>
              <a:tr h="1497094">
                <a:tc>
                  <a:txBody>
                    <a:bodyPr/>
                    <a:lstStyle/>
                    <a:p>
                      <a:pPr fontAlgn="t"/>
                      <a:endParaRPr lang="en-GB" sz="2400" dirty="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en-GB" sz="2400" b="0" i="0" dirty="0">
                          <a:effectLst/>
                          <a:latin typeface="+mn-lt"/>
                        </a:rPr>
                        <a:t>My Child at School (MCAS) </a:t>
                      </a:r>
                    </a:p>
                  </a:txBody>
                  <a:tcPr marL="37726" marR="37726" marT="18863" marB="188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2400" dirty="0">
                        <a:effectLst/>
                        <a:latin typeface="+mn-lt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2400" b="0" i="0" dirty="0">
                          <a:effectLst/>
                          <a:latin typeface="+mn-lt"/>
                        </a:rPr>
                        <a:t>Attendance  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2400" b="0" i="0" dirty="0">
                          <a:effectLst/>
                          <a:latin typeface="+mn-lt"/>
                        </a:rPr>
                        <a:t>Academic progress reports </a:t>
                      </a:r>
                    </a:p>
                  </a:txBody>
                  <a:tcPr marL="37726" marR="37726" marT="18863" marB="188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7553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8976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7AE823-109E-52A5-F6DB-228E61228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71F81D-D331-6D39-9BC2-2888583CD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E88CD-152F-48B1-9457-CB98D4BBF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2 March 2024 – Academic data reports available</a:t>
            </a:r>
          </a:p>
          <a:p>
            <a:endParaRPr lang="en-GB" dirty="0"/>
          </a:p>
          <a:p>
            <a:r>
              <a:rPr lang="en-GB" dirty="0"/>
              <a:t>2 May 2024 – Parents evening (online)</a:t>
            </a:r>
            <a:endParaRPr lang="en-GB" dirty="0">
              <a:ea typeface="Calibri"/>
              <a:cs typeface="Calibri"/>
            </a:endParaRPr>
          </a:p>
          <a:p>
            <a:endParaRPr lang="en-GB" dirty="0"/>
          </a:p>
          <a:p>
            <a:r>
              <a:rPr lang="en-GB" dirty="0">
                <a:ea typeface="Calibri"/>
                <a:cs typeface="Calibri"/>
              </a:rPr>
              <a:t>12 July2024 – Academic data reports available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796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6D97F486C14740AA02DA793BB96DA8" ma:contentTypeVersion="37" ma:contentTypeDescription="Create a new document." ma:contentTypeScope="" ma:versionID="0edd7082646366bad2c2335c86022f02">
  <xsd:schema xmlns:xsd="http://www.w3.org/2001/XMLSchema" xmlns:xs="http://www.w3.org/2001/XMLSchema" xmlns:p="http://schemas.microsoft.com/office/2006/metadata/properties" xmlns:ns3="9badb6e9-d9e2-4613-ba0a-cafca0956cd3" xmlns:ns4="17b3343f-cd7b-404e-97c5-5e38f52798d8" targetNamespace="http://schemas.microsoft.com/office/2006/metadata/properties" ma:root="true" ma:fieldsID="4ec031bad88dad7e588712264e82941b" ns3:_="" ns4:_="">
    <xsd:import namespace="9badb6e9-d9e2-4613-ba0a-cafca0956cd3"/>
    <xsd:import namespace="17b3343f-cd7b-404e-97c5-5e38f52798d8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Teams_Channel_Section_Location" minOccurs="0"/>
                <xsd:element ref="ns3:_activity" minOccurs="0"/>
                <xsd:element ref="ns3:MediaServiceAutoTags" minOccurs="0"/>
                <xsd:element ref="ns3:MediaLengthInSeconds" minOccurs="0"/>
                <xsd:element ref="ns3:MediaServiceObjectDetectorVersion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adb6e9-d9e2-4613-ba0a-cafca0956cd3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2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3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5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3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3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35" nillable="true" ma:displayName="MediaServiceDateTaken" ma:hidden="true" ma:internalName="MediaServiceDateTaken" ma:readOnly="true">
      <xsd:simpleType>
        <xsd:restriction base="dms:Text"/>
      </xsd:simpleType>
    </xsd:element>
    <xsd:element name="Teams_Channel_Section_Location" ma:index="36" nillable="true" ma:displayName="Teams Channel Section Location" ma:internalName="Teams_Channel_Section_Location">
      <xsd:simpleType>
        <xsd:restriction base="dms:Text"/>
      </xsd:simpleType>
    </xsd:element>
    <xsd:element name="_activity" ma:index="37" nillable="true" ma:displayName="_activity" ma:hidden="true" ma:internalName="_activity">
      <xsd:simpleType>
        <xsd:restriction base="dms:Note"/>
      </xsd:simpleType>
    </xsd:element>
    <xsd:element name="MediaServiceAutoTags" ma:index="38" nillable="true" ma:displayName="Tags" ma:internalName="MediaServiceAutoTags" ma:readOnly="true">
      <xsd:simpleType>
        <xsd:restriction base="dms:Text"/>
      </xsd:simpleType>
    </xsd:element>
    <xsd:element name="MediaLengthInSeconds" ma:index="3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4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4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4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4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b3343f-cd7b-404e-97c5-5e38f52798d8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msChannelId xmlns="9badb6e9-d9e2-4613-ba0a-cafca0956cd3" xsi:nil="true"/>
    <Invited_Students xmlns="9badb6e9-d9e2-4613-ba0a-cafca0956cd3" xsi:nil="true"/>
    <Templates xmlns="9badb6e9-d9e2-4613-ba0a-cafca0956cd3" xsi:nil="true"/>
    <CultureName xmlns="9badb6e9-d9e2-4613-ba0a-cafca0956cd3" xsi:nil="true"/>
    <Students xmlns="9badb6e9-d9e2-4613-ba0a-cafca0956cd3">
      <UserInfo>
        <DisplayName/>
        <AccountId xsi:nil="true"/>
        <AccountType/>
      </UserInfo>
    </Students>
    <AppVersion xmlns="9badb6e9-d9e2-4613-ba0a-cafca0956cd3" xsi:nil="true"/>
    <Math_Settings xmlns="9badb6e9-d9e2-4613-ba0a-cafca0956cd3" xsi:nil="true"/>
    <Self_Registration_Enabled xmlns="9badb6e9-d9e2-4613-ba0a-cafca0956cd3" xsi:nil="true"/>
    <Student_Groups xmlns="9badb6e9-d9e2-4613-ba0a-cafca0956cd3">
      <UserInfo>
        <DisplayName/>
        <AccountId xsi:nil="true"/>
        <AccountType/>
      </UserInfo>
    </Student_Groups>
    <LMS_Mappings xmlns="9badb6e9-d9e2-4613-ba0a-cafca0956cd3" xsi:nil="true"/>
    <Has_Teacher_Only_SectionGroup xmlns="9badb6e9-d9e2-4613-ba0a-cafca0956cd3" xsi:nil="true"/>
    <DefaultSectionNames xmlns="9badb6e9-d9e2-4613-ba0a-cafca0956cd3" xsi:nil="true"/>
    <Is_Collaboration_Space_Locked xmlns="9badb6e9-d9e2-4613-ba0a-cafca0956cd3" xsi:nil="true"/>
    <Teams_Channel_Section_Location xmlns="9badb6e9-d9e2-4613-ba0a-cafca0956cd3" xsi:nil="true"/>
    <NotebookType xmlns="9badb6e9-d9e2-4613-ba0a-cafca0956cd3" xsi:nil="true"/>
    <FolderType xmlns="9badb6e9-d9e2-4613-ba0a-cafca0956cd3" xsi:nil="true"/>
    <Teachers xmlns="9badb6e9-d9e2-4613-ba0a-cafca0956cd3">
      <UserInfo>
        <DisplayName/>
        <AccountId xsi:nil="true"/>
        <AccountType/>
      </UserInfo>
    </Teachers>
    <Invited_Teachers xmlns="9badb6e9-d9e2-4613-ba0a-cafca0956cd3" xsi:nil="true"/>
    <IsNotebookLocked xmlns="9badb6e9-d9e2-4613-ba0a-cafca0956cd3" xsi:nil="true"/>
    <_activity xmlns="9badb6e9-d9e2-4613-ba0a-cafca0956cd3" xsi:nil="true"/>
    <Owner xmlns="9badb6e9-d9e2-4613-ba0a-cafca0956cd3">
      <UserInfo>
        <DisplayName/>
        <AccountId xsi:nil="true"/>
        <AccountType/>
      </UserInfo>
    </Owner>
    <Distribution_Groups xmlns="9badb6e9-d9e2-4613-ba0a-cafca0956cd3" xsi:nil="true"/>
  </documentManagement>
</p:properties>
</file>

<file path=customXml/itemProps1.xml><?xml version="1.0" encoding="utf-8"?>
<ds:datastoreItem xmlns:ds="http://schemas.openxmlformats.org/officeDocument/2006/customXml" ds:itemID="{C134B57D-1E82-4AA1-9C32-4D3BB66C7C7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74677D7-C781-479D-B107-6420A8AFBA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adb6e9-d9e2-4613-ba0a-cafca0956cd3"/>
    <ds:schemaRef ds:uri="17b3343f-cd7b-404e-97c5-5e38f52798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B9416B3-BEBB-48CB-852D-20897164911D}">
  <ds:schemaRefs>
    <ds:schemaRef ds:uri="http://purl.org/dc/dcmitype/"/>
    <ds:schemaRef ds:uri="9badb6e9-d9e2-4613-ba0a-cafca0956cd3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17b3343f-cd7b-404e-97c5-5e38f52798d8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132</Words>
  <Application>Microsoft Office PowerPoint</Application>
  <PresentationFormat>On-screen Show (4:3)</PresentationFormat>
  <Paragraphs>34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Year 7</vt:lpstr>
      <vt:lpstr>PowerPoint Presentation</vt:lpstr>
      <vt:lpstr>PowerPoint Presentation</vt:lpstr>
      <vt:lpstr>Preparing for success</vt:lpstr>
      <vt:lpstr>PowerPoint Presentation</vt:lpstr>
      <vt:lpstr>Key dates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Ambassadors</dc:title>
  <dc:creator>D Cave</dc:creator>
  <cp:lastModifiedBy>Chloe Whitmore</cp:lastModifiedBy>
  <cp:revision>114</cp:revision>
  <dcterms:created xsi:type="dcterms:W3CDTF">2023-09-15T08:50:10Z</dcterms:created>
  <dcterms:modified xsi:type="dcterms:W3CDTF">2023-10-08T21:01:46Z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0x010100186D97F486C14740AA02DA793BB96DA8</vt:lpwstr>
  </property>
</Properties>
</file>